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C Milo" charset="1" panose="00000000000000000000"/>
      <p:regular r:id="rId25"/>
    </p:embeddedFont>
    <p:embeddedFont>
      <p:font typeface="Agrandir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4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12.png" Type="http://schemas.openxmlformats.org/officeDocument/2006/relationships/image"/><Relationship Id="rId5"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2" Target="../media/image21.jpeg" Type="http://schemas.openxmlformats.org/officeDocument/2006/relationships/image"/><Relationship Id="rId3" Target="../media/image45.png" Type="http://schemas.openxmlformats.org/officeDocument/2006/relationships/image"/><Relationship Id="rId4" Target="../media/image2.png" Type="http://schemas.openxmlformats.org/officeDocument/2006/relationships/image"/><Relationship Id="rId5" Target="../media/image46.pn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4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jpe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12.png" Type="http://schemas.openxmlformats.org/officeDocument/2006/relationships/image"/><Relationship Id="rId5"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2.png" Type="http://schemas.openxmlformats.org/officeDocument/2006/relationships/image"/><Relationship Id="rId4" Target="../media/image22.png" Type="http://schemas.openxmlformats.org/officeDocument/2006/relationships/image"/><Relationship Id="rId5" Target="../media/image19.png" Type="http://schemas.openxmlformats.org/officeDocument/2006/relationships/image"/><Relationship Id="rId6" Target="../media/image2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19.png" Type="http://schemas.openxmlformats.org/officeDocument/2006/relationships/image"/><Relationship Id="rId7" Target="../media/image26.png" Type="http://schemas.openxmlformats.org/officeDocument/2006/relationships/image"/><Relationship Id="rId8"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36730" r="-68001" b="-5020"/>
            </a:stretch>
          </a:blipFill>
        </p:spPr>
      </p:sp>
      <p:sp>
        <p:nvSpPr>
          <p:cNvPr name="Freeform 3" id="3"/>
          <p:cNvSpPr/>
          <p:nvPr/>
        </p:nvSpPr>
        <p:spPr>
          <a:xfrm flipH="false" flipV="false" rot="-450449">
            <a:off x="4100564" y="7984250"/>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3"/>
            <a:stretch>
              <a:fillRect l="0" t="0" r="0" b="0"/>
            </a:stretch>
          </a:blipFill>
        </p:spPr>
      </p:sp>
      <p:sp>
        <p:nvSpPr>
          <p:cNvPr name="Freeform 4" id="4"/>
          <p:cNvSpPr/>
          <p:nvPr/>
        </p:nvSpPr>
        <p:spPr>
          <a:xfrm flipH="false" flipV="false" rot="-5841407">
            <a:off x="7527446" y="7122234"/>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751875">
            <a:off x="10043618" y="9112122"/>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76478">
            <a:off x="1156889" y="8300709"/>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6"/>
            <a:stretch>
              <a:fillRect l="0" t="0" r="0" b="0"/>
            </a:stretch>
          </a:blipFill>
        </p:spPr>
      </p:sp>
      <p:grpSp>
        <p:nvGrpSpPr>
          <p:cNvPr name="Group 7" id="7"/>
          <p:cNvGrpSpPr/>
          <p:nvPr/>
        </p:nvGrpSpPr>
        <p:grpSpPr>
          <a:xfrm rot="0">
            <a:off x="6284536" y="6217638"/>
            <a:ext cx="5718928" cy="1200675"/>
            <a:chOff x="0" y="0"/>
            <a:chExt cx="7625237" cy="1600900"/>
          </a:xfrm>
        </p:grpSpPr>
        <p:sp>
          <p:nvSpPr>
            <p:cNvPr name="Freeform 8" id="8"/>
            <p:cNvSpPr/>
            <p:nvPr/>
          </p:nvSpPr>
          <p:spPr>
            <a:xfrm flipH="false" flipV="false" rot="5291627">
              <a:off x="1613151" y="-1518633"/>
              <a:ext cx="1455433" cy="4638166"/>
            </a:xfrm>
            <a:custGeom>
              <a:avLst/>
              <a:gdLst/>
              <a:ahLst/>
              <a:cxnLst/>
              <a:rect r="r" b="b" t="t" l="l"/>
              <a:pathLst>
                <a:path h="4638166" w="1455433">
                  <a:moveTo>
                    <a:pt x="0" y="0"/>
                  </a:moveTo>
                  <a:lnTo>
                    <a:pt x="1455433" y="0"/>
                  </a:lnTo>
                  <a:lnTo>
                    <a:pt x="1455433" y="4638166"/>
                  </a:lnTo>
                  <a:lnTo>
                    <a:pt x="0" y="4638166"/>
                  </a:lnTo>
                  <a:lnTo>
                    <a:pt x="0" y="0"/>
                  </a:lnTo>
                  <a:close/>
                </a:path>
              </a:pathLst>
            </a:custGeom>
            <a:blipFill>
              <a:blip r:embed="rId7"/>
              <a:stretch>
                <a:fillRect l="-4036" t="0" r="-4036" b="0"/>
              </a:stretch>
            </a:blipFill>
          </p:spPr>
        </p:sp>
        <p:sp>
          <p:nvSpPr>
            <p:cNvPr name="Freeform 9" id="9"/>
            <p:cNvSpPr/>
            <p:nvPr/>
          </p:nvSpPr>
          <p:spPr>
            <a:xfrm flipH="false" flipV="false" rot="-5466966">
              <a:off x="5140880" y="-1098572"/>
              <a:ext cx="1338110" cy="3605224"/>
            </a:xfrm>
            <a:custGeom>
              <a:avLst/>
              <a:gdLst/>
              <a:ahLst/>
              <a:cxnLst/>
              <a:rect r="r" b="b" t="t" l="l"/>
              <a:pathLst>
                <a:path h="3605224" w="1338110">
                  <a:moveTo>
                    <a:pt x="0" y="0"/>
                  </a:moveTo>
                  <a:lnTo>
                    <a:pt x="1338109" y="0"/>
                  </a:lnTo>
                  <a:lnTo>
                    <a:pt x="1338109" y="3605224"/>
                  </a:lnTo>
                  <a:lnTo>
                    <a:pt x="0" y="3605224"/>
                  </a:lnTo>
                  <a:lnTo>
                    <a:pt x="0" y="0"/>
                  </a:lnTo>
                  <a:close/>
                </a:path>
              </a:pathLst>
            </a:custGeom>
            <a:blipFill>
              <a:blip r:embed="rId8"/>
              <a:stretch>
                <a:fillRect l="-11799" t="0" r="-11799" b="0"/>
              </a:stretch>
            </a:blipFill>
          </p:spPr>
        </p:sp>
      </p:grpSp>
      <p:sp>
        <p:nvSpPr>
          <p:cNvPr name="Freeform 10" id="10"/>
          <p:cNvSpPr/>
          <p:nvPr/>
        </p:nvSpPr>
        <p:spPr>
          <a:xfrm flipH="false" flipV="false" rot="-5400000">
            <a:off x="-1526086" y="2209505"/>
            <a:ext cx="1034126" cy="5286265"/>
          </a:xfrm>
          <a:custGeom>
            <a:avLst/>
            <a:gdLst/>
            <a:ahLst/>
            <a:cxnLst/>
            <a:rect r="r" b="b" t="t" l="l"/>
            <a:pathLst>
              <a:path h="5286265" w="1034126">
                <a:moveTo>
                  <a:pt x="0" y="0"/>
                </a:moveTo>
                <a:lnTo>
                  <a:pt x="1034126" y="0"/>
                </a:lnTo>
                <a:lnTo>
                  <a:pt x="1034126" y="5286265"/>
                </a:lnTo>
                <a:lnTo>
                  <a:pt x="0" y="5286265"/>
                </a:lnTo>
                <a:lnTo>
                  <a:pt x="0" y="0"/>
                </a:lnTo>
                <a:close/>
              </a:path>
            </a:pathLst>
          </a:custGeom>
          <a:blipFill>
            <a:blip r:embed="rId9"/>
            <a:stretch>
              <a:fillRect l="0" t="0" r="0" b="0"/>
            </a:stretch>
          </a:blipFill>
        </p:spPr>
      </p:sp>
      <p:sp>
        <p:nvSpPr>
          <p:cNvPr name="Freeform 11" id="11"/>
          <p:cNvSpPr/>
          <p:nvPr/>
        </p:nvSpPr>
        <p:spPr>
          <a:xfrm flipH="false" flipV="false" rot="5832559">
            <a:off x="18724672" y="2474201"/>
            <a:ext cx="930563" cy="4756873"/>
          </a:xfrm>
          <a:custGeom>
            <a:avLst/>
            <a:gdLst/>
            <a:ahLst/>
            <a:cxnLst/>
            <a:rect r="r" b="b" t="t" l="l"/>
            <a:pathLst>
              <a:path h="4756873" w="930563">
                <a:moveTo>
                  <a:pt x="0" y="0"/>
                </a:moveTo>
                <a:lnTo>
                  <a:pt x="930563" y="0"/>
                </a:lnTo>
                <a:lnTo>
                  <a:pt x="930563" y="4756873"/>
                </a:lnTo>
                <a:lnTo>
                  <a:pt x="0" y="4756873"/>
                </a:lnTo>
                <a:lnTo>
                  <a:pt x="0" y="0"/>
                </a:lnTo>
                <a:close/>
              </a:path>
            </a:pathLst>
          </a:custGeom>
          <a:blipFill>
            <a:blip r:embed="rId9"/>
            <a:stretch>
              <a:fillRect l="0" t="0" r="0" b="0"/>
            </a:stretch>
          </a:blipFill>
        </p:spPr>
      </p:sp>
      <p:sp>
        <p:nvSpPr>
          <p:cNvPr name="Freeform 12" id="12"/>
          <p:cNvSpPr/>
          <p:nvPr/>
        </p:nvSpPr>
        <p:spPr>
          <a:xfrm flipH="false" flipV="false" rot="-4430828">
            <a:off x="-2800176" y="-4554003"/>
            <a:ext cx="6737985" cy="8229600"/>
          </a:xfrm>
          <a:custGeom>
            <a:avLst/>
            <a:gdLst/>
            <a:ahLst/>
            <a:cxnLst/>
            <a:rect r="r" b="b" t="t" l="l"/>
            <a:pathLst>
              <a:path h="8229600" w="6737985">
                <a:moveTo>
                  <a:pt x="0" y="0"/>
                </a:moveTo>
                <a:lnTo>
                  <a:pt x="6737985" y="0"/>
                </a:lnTo>
                <a:lnTo>
                  <a:pt x="6737985" y="8229600"/>
                </a:lnTo>
                <a:lnTo>
                  <a:pt x="0" y="8229600"/>
                </a:lnTo>
                <a:lnTo>
                  <a:pt x="0" y="0"/>
                </a:lnTo>
                <a:close/>
              </a:path>
            </a:pathLst>
          </a:custGeom>
          <a:blipFill>
            <a:blip r:embed="rId10"/>
            <a:stretch>
              <a:fillRect l="0" t="0" r="0" b="0"/>
            </a:stretch>
          </a:blipFill>
        </p:spPr>
      </p:sp>
      <p:sp>
        <p:nvSpPr>
          <p:cNvPr name="Freeform 13" id="13"/>
          <p:cNvSpPr/>
          <p:nvPr/>
        </p:nvSpPr>
        <p:spPr>
          <a:xfrm flipH="true" flipV="false" rot="3902167">
            <a:off x="13786715" y="-4813126"/>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10"/>
            <a:stretch>
              <a:fillRect l="0" t="0" r="0" b="0"/>
            </a:stretch>
          </a:blipFill>
        </p:spPr>
      </p:sp>
      <p:sp>
        <p:nvSpPr>
          <p:cNvPr name="TextBox 14" id="14"/>
          <p:cNvSpPr txBox="true"/>
          <p:nvPr/>
        </p:nvSpPr>
        <p:spPr>
          <a:xfrm rot="0">
            <a:off x="4058180" y="2474313"/>
            <a:ext cx="10171641" cy="3371850"/>
          </a:xfrm>
          <a:prstGeom prst="rect">
            <a:avLst/>
          </a:prstGeom>
        </p:spPr>
        <p:txBody>
          <a:bodyPr anchor="t" rtlCol="false" tIns="0" lIns="0" bIns="0" rIns="0">
            <a:spAutoFit/>
          </a:bodyPr>
          <a:lstStyle/>
          <a:p>
            <a:pPr algn="ctr">
              <a:lnSpc>
                <a:spcPts val="12450"/>
              </a:lnSpc>
            </a:pPr>
            <a:r>
              <a:rPr lang="en-US" sz="15000">
                <a:solidFill>
                  <a:srgbClr val="FFFFFF"/>
                </a:solidFill>
                <a:latin typeface="TC Milo"/>
              </a:rPr>
              <a:t>UAS</a:t>
            </a:r>
          </a:p>
          <a:p>
            <a:pPr algn="ctr">
              <a:lnSpc>
                <a:spcPts val="12450"/>
              </a:lnSpc>
            </a:pPr>
            <a:r>
              <a:rPr lang="en-US" sz="15000">
                <a:solidFill>
                  <a:srgbClr val="FFFFFF"/>
                </a:solidFill>
                <a:latin typeface="TC Milo"/>
              </a:rPr>
              <a:t>SISTEM OPERASI</a:t>
            </a:r>
          </a:p>
        </p:txBody>
      </p:sp>
      <p:sp>
        <p:nvSpPr>
          <p:cNvPr name="TextBox 15" id="15"/>
          <p:cNvSpPr txBox="true"/>
          <p:nvPr/>
        </p:nvSpPr>
        <p:spPr>
          <a:xfrm rot="0">
            <a:off x="6062229" y="6289574"/>
            <a:ext cx="6163542" cy="847412"/>
          </a:xfrm>
          <a:prstGeom prst="rect">
            <a:avLst/>
          </a:prstGeom>
        </p:spPr>
        <p:txBody>
          <a:bodyPr anchor="t" rtlCol="false" tIns="0" lIns="0" bIns="0" rIns="0">
            <a:spAutoFit/>
          </a:bodyPr>
          <a:lstStyle/>
          <a:p>
            <a:pPr algn="ctr">
              <a:lnSpc>
                <a:spcPts val="5944"/>
              </a:lnSpc>
            </a:pPr>
            <a:r>
              <a:rPr lang="en-US" sz="4246">
                <a:solidFill>
                  <a:srgbClr val="AA8E6B"/>
                </a:solidFill>
                <a:latin typeface="Agrandir Bold"/>
              </a:rPr>
              <a:t>TI - 1B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5872149">
            <a:off x="13631390" y="-274010"/>
            <a:ext cx="9217666" cy="13697614"/>
          </a:xfrm>
          <a:custGeom>
            <a:avLst/>
            <a:gdLst/>
            <a:ahLst/>
            <a:cxnLst/>
            <a:rect r="r" b="b" t="t" l="l"/>
            <a:pathLst>
              <a:path h="13697614" w="9217666">
                <a:moveTo>
                  <a:pt x="9217666" y="0"/>
                </a:moveTo>
                <a:lnTo>
                  <a:pt x="0" y="0"/>
                </a:lnTo>
                <a:lnTo>
                  <a:pt x="0" y="13697614"/>
                </a:lnTo>
                <a:lnTo>
                  <a:pt x="9217666" y="13697614"/>
                </a:lnTo>
                <a:lnTo>
                  <a:pt x="9217666" y="0"/>
                </a:lnTo>
                <a:close/>
              </a:path>
            </a:pathLst>
          </a:custGeom>
          <a:blipFill>
            <a:blip r:embed="rId3"/>
            <a:stretch>
              <a:fillRect l="-28354" t="0" r="0" b="0"/>
            </a:stretch>
          </a:blipFill>
        </p:spPr>
      </p:sp>
      <p:sp>
        <p:nvSpPr>
          <p:cNvPr name="Freeform 4" id="4"/>
          <p:cNvSpPr/>
          <p:nvPr/>
        </p:nvSpPr>
        <p:spPr>
          <a:xfrm flipH="false" flipV="false" rot="5786677">
            <a:off x="11013522" y="935876"/>
            <a:ext cx="11531596" cy="8706355"/>
          </a:xfrm>
          <a:custGeom>
            <a:avLst/>
            <a:gdLst/>
            <a:ahLst/>
            <a:cxnLst/>
            <a:rect r="r" b="b" t="t" l="l"/>
            <a:pathLst>
              <a:path h="8706355" w="11531596">
                <a:moveTo>
                  <a:pt x="0" y="0"/>
                </a:moveTo>
                <a:lnTo>
                  <a:pt x="11531597" y="0"/>
                </a:lnTo>
                <a:lnTo>
                  <a:pt x="11531597" y="8706355"/>
                </a:lnTo>
                <a:lnTo>
                  <a:pt x="0" y="8706355"/>
                </a:lnTo>
                <a:lnTo>
                  <a:pt x="0" y="0"/>
                </a:lnTo>
                <a:close/>
              </a:path>
            </a:pathLst>
          </a:custGeom>
          <a:blipFill>
            <a:blip r:embed="rId4"/>
            <a:stretch>
              <a:fillRect l="0" t="0" r="0" b="0"/>
            </a:stretch>
          </a:blipFill>
        </p:spPr>
      </p:sp>
      <p:sp>
        <p:nvSpPr>
          <p:cNvPr name="Freeform 5" id="5"/>
          <p:cNvSpPr/>
          <p:nvPr/>
        </p:nvSpPr>
        <p:spPr>
          <a:xfrm flipH="false" flipV="false" rot="5339252">
            <a:off x="5585653"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3550887" y="3304949"/>
            <a:ext cx="18967343" cy="8458523"/>
          </a:xfrm>
          <a:custGeom>
            <a:avLst/>
            <a:gdLst/>
            <a:ahLst/>
            <a:cxnLst/>
            <a:rect r="r" b="b" t="t" l="l"/>
            <a:pathLst>
              <a:path h="8458523" w="18967343">
                <a:moveTo>
                  <a:pt x="0" y="0"/>
                </a:moveTo>
                <a:lnTo>
                  <a:pt x="18967344" y="0"/>
                </a:lnTo>
                <a:lnTo>
                  <a:pt x="18967344" y="8458523"/>
                </a:lnTo>
                <a:lnTo>
                  <a:pt x="0" y="8458523"/>
                </a:lnTo>
                <a:lnTo>
                  <a:pt x="0" y="0"/>
                </a:lnTo>
                <a:close/>
              </a:path>
            </a:pathLst>
          </a:custGeom>
          <a:blipFill>
            <a:blip r:embed="rId6"/>
            <a:stretch>
              <a:fillRect l="-22218" t="0" r="-22218" b="0"/>
            </a:stretch>
          </a:blipFill>
        </p:spPr>
      </p:sp>
      <p:sp>
        <p:nvSpPr>
          <p:cNvPr name="Freeform 7" id="7"/>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2049498" y="7481630"/>
            <a:ext cx="9546927" cy="2124605"/>
          </a:xfrm>
          <a:custGeom>
            <a:avLst/>
            <a:gdLst/>
            <a:ahLst/>
            <a:cxnLst/>
            <a:rect r="r" b="b" t="t" l="l"/>
            <a:pathLst>
              <a:path h="2124605" w="9546927">
                <a:moveTo>
                  <a:pt x="0" y="0"/>
                </a:moveTo>
                <a:lnTo>
                  <a:pt x="9546927" y="0"/>
                </a:lnTo>
                <a:lnTo>
                  <a:pt x="9546927" y="2124605"/>
                </a:lnTo>
                <a:lnTo>
                  <a:pt x="0" y="2124605"/>
                </a:lnTo>
                <a:lnTo>
                  <a:pt x="0" y="0"/>
                </a:lnTo>
                <a:close/>
              </a:path>
            </a:pathLst>
          </a:custGeom>
          <a:blipFill>
            <a:blip r:embed="rId8"/>
            <a:stretch>
              <a:fillRect l="0" t="0" r="0" b="0"/>
            </a:stretch>
          </a:blipFill>
        </p:spPr>
      </p:sp>
      <p:sp>
        <p:nvSpPr>
          <p:cNvPr name="TextBox 9" id="9"/>
          <p:cNvSpPr txBox="true"/>
          <p:nvPr/>
        </p:nvSpPr>
        <p:spPr>
          <a:xfrm rot="0">
            <a:off x="2821016"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RENAME FILE</a:t>
            </a:r>
          </a:p>
        </p:txBody>
      </p:sp>
      <p:sp>
        <p:nvSpPr>
          <p:cNvPr name="TextBox 10" id="10"/>
          <p:cNvSpPr txBox="true"/>
          <p:nvPr/>
        </p:nvSpPr>
        <p:spPr>
          <a:xfrm rot="0">
            <a:off x="2013602" y="2894032"/>
            <a:ext cx="9544548" cy="232219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mengganti nama file yang telah dibuat.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283355" y="-3177027"/>
            <a:ext cx="8759462" cy="13016715"/>
          </a:xfrm>
          <a:custGeom>
            <a:avLst/>
            <a:gdLst/>
            <a:ahLst/>
            <a:cxnLst/>
            <a:rect r="r" b="b" t="t" l="l"/>
            <a:pathLst>
              <a:path h="13016715" w="8759462">
                <a:moveTo>
                  <a:pt x="8759462" y="0"/>
                </a:moveTo>
                <a:lnTo>
                  <a:pt x="0" y="0"/>
                </a:lnTo>
                <a:lnTo>
                  <a:pt x="0" y="13016715"/>
                </a:lnTo>
                <a:lnTo>
                  <a:pt x="8759462" y="13016715"/>
                </a:lnTo>
                <a:lnTo>
                  <a:pt x="8759462" y="0"/>
                </a:lnTo>
                <a:close/>
              </a:path>
            </a:pathLst>
          </a:custGeom>
          <a:blipFill>
            <a:blip r:embed="rId3"/>
            <a:stretch>
              <a:fillRect l="-28354" t="0" r="0" b="0"/>
            </a:stretch>
          </a:blipFill>
        </p:spPr>
      </p:sp>
      <p:sp>
        <p:nvSpPr>
          <p:cNvPr name="Freeform 4" id="4"/>
          <p:cNvSpPr/>
          <p:nvPr/>
        </p:nvSpPr>
        <p:spPr>
          <a:xfrm flipH="false" flipV="false" rot="-5013322">
            <a:off x="-4132203" y="654132"/>
            <a:ext cx="11211325" cy="8846807"/>
          </a:xfrm>
          <a:custGeom>
            <a:avLst/>
            <a:gdLst/>
            <a:ahLst/>
            <a:cxnLst/>
            <a:rect r="r" b="b" t="t" l="l"/>
            <a:pathLst>
              <a:path h="8846807" w="11211325">
                <a:moveTo>
                  <a:pt x="0" y="0"/>
                </a:moveTo>
                <a:lnTo>
                  <a:pt x="11211325" y="0"/>
                </a:lnTo>
                <a:lnTo>
                  <a:pt x="11211325" y="8846807"/>
                </a:lnTo>
                <a:lnTo>
                  <a:pt x="0" y="8846807"/>
                </a:lnTo>
                <a:lnTo>
                  <a:pt x="0" y="0"/>
                </a:lnTo>
                <a:close/>
              </a:path>
            </a:pathLst>
          </a:custGeom>
          <a:blipFill>
            <a:blip r:embed="rId4"/>
            <a:stretch>
              <a:fillRect l="-2257" t="0" r="-2257"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TextBox 7" id="7"/>
          <p:cNvSpPr txBox="true"/>
          <p:nvPr/>
        </p:nvSpPr>
        <p:spPr>
          <a:xfrm rot="0">
            <a:off x="7855244"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MOVE FILE</a:t>
            </a:r>
          </a:p>
        </p:txBody>
      </p:sp>
      <p:sp>
        <p:nvSpPr>
          <p:cNvPr name="TextBox 8" id="8"/>
          <p:cNvSpPr txBox="true"/>
          <p:nvPr/>
        </p:nvSpPr>
        <p:spPr>
          <a:xfrm rot="0">
            <a:off x="6857330" y="2894032"/>
            <a:ext cx="9697630" cy="232219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memindahkan file kedalam folder yang sudah dibuat,</a:t>
            </a:r>
          </a:p>
        </p:txBody>
      </p:sp>
      <p:sp>
        <p:nvSpPr>
          <p:cNvPr name="Freeform 9" id="9"/>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0">
            <a:off x="7482076" y="6813994"/>
            <a:ext cx="9777224" cy="2444306"/>
          </a:xfrm>
          <a:custGeom>
            <a:avLst/>
            <a:gdLst/>
            <a:ahLst/>
            <a:cxnLst/>
            <a:rect r="r" b="b" t="t" l="l"/>
            <a:pathLst>
              <a:path h="2444306" w="9777224">
                <a:moveTo>
                  <a:pt x="0" y="0"/>
                </a:moveTo>
                <a:lnTo>
                  <a:pt x="9777224" y="0"/>
                </a:lnTo>
                <a:lnTo>
                  <a:pt x="9777224" y="2444306"/>
                </a:lnTo>
                <a:lnTo>
                  <a:pt x="0" y="2444306"/>
                </a:lnTo>
                <a:lnTo>
                  <a:pt x="0" y="0"/>
                </a:lnTo>
                <a:close/>
              </a:path>
            </a:pathLst>
          </a:custGeom>
          <a:blipFill>
            <a:blip r:embed="rId8"/>
            <a:stretch>
              <a:fillRect l="0" t="0" r="0" b="0"/>
            </a:stretch>
          </a:blipFill>
        </p:spPr>
      </p:sp>
      <p:sp>
        <p:nvSpPr>
          <p:cNvPr name="Freeform 11" id="11"/>
          <p:cNvSpPr/>
          <p:nvPr/>
        </p:nvSpPr>
        <p:spPr>
          <a:xfrm flipH="false" flipV="false" rot="0">
            <a:off x="96376" y="2839329"/>
            <a:ext cx="5079122" cy="4121345"/>
          </a:xfrm>
          <a:custGeom>
            <a:avLst/>
            <a:gdLst/>
            <a:ahLst/>
            <a:cxnLst/>
            <a:rect r="r" b="b" t="t" l="l"/>
            <a:pathLst>
              <a:path h="4121345" w="5079122">
                <a:moveTo>
                  <a:pt x="0" y="0"/>
                </a:moveTo>
                <a:lnTo>
                  <a:pt x="5079122" y="0"/>
                </a:lnTo>
                <a:lnTo>
                  <a:pt x="5079122" y="4121344"/>
                </a:lnTo>
                <a:lnTo>
                  <a:pt x="0" y="4121344"/>
                </a:lnTo>
                <a:lnTo>
                  <a:pt x="0" y="0"/>
                </a:lnTo>
                <a:close/>
              </a:path>
            </a:pathLst>
          </a:custGeom>
          <a:blipFill>
            <a:blip r:embed="rId9"/>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5872149">
            <a:off x="13631390" y="-274010"/>
            <a:ext cx="9217666" cy="13697614"/>
          </a:xfrm>
          <a:custGeom>
            <a:avLst/>
            <a:gdLst/>
            <a:ahLst/>
            <a:cxnLst/>
            <a:rect r="r" b="b" t="t" l="l"/>
            <a:pathLst>
              <a:path h="13697614" w="9217666">
                <a:moveTo>
                  <a:pt x="9217666" y="0"/>
                </a:moveTo>
                <a:lnTo>
                  <a:pt x="0" y="0"/>
                </a:lnTo>
                <a:lnTo>
                  <a:pt x="0" y="13697614"/>
                </a:lnTo>
                <a:lnTo>
                  <a:pt x="9217666" y="13697614"/>
                </a:lnTo>
                <a:lnTo>
                  <a:pt x="9217666" y="0"/>
                </a:lnTo>
                <a:close/>
              </a:path>
            </a:pathLst>
          </a:custGeom>
          <a:blipFill>
            <a:blip r:embed="rId3"/>
            <a:stretch>
              <a:fillRect l="-28354" t="0" r="0" b="0"/>
            </a:stretch>
          </a:blipFill>
        </p:spPr>
      </p:sp>
      <p:sp>
        <p:nvSpPr>
          <p:cNvPr name="Freeform 4" id="4"/>
          <p:cNvSpPr/>
          <p:nvPr/>
        </p:nvSpPr>
        <p:spPr>
          <a:xfrm flipH="false" flipV="false" rot="5786677">
            <a:off x="11013522" y="935876"/>
            <a:ext cx="11531596" cy="8706355"/>
          </a:xfrm>
          <a:custGeom>
            <a:avLst/>
            <a:gdLst/>
            <a:ahLst/>
            <a:cxnLst/>
            <a:rect r="r" b="b" t="t" l="l"/>
            <a:pathLst>
              <a:path h="8706355" w="11531596">
                <a:moveTo>
                  <a:pt x="0" y="0"/>
                </a:moveTo>
                <a:lnTo>
                  <a:pt x="11531597" y="0"/>
                </a:lnTo>
                <a:lnTo>
                  <a:pt x="11531597" y="8706355"/>
                </a:lnTo>
                <a:lnTo>
                  <a:pt x="0" y="8706355"/>
                </a:lnTo>
                <a:lnTo>
                  <a:pt x="0" y="0"/>
                </a:lnTo>
                <a:close/>
              </a:path>
            </a:pathLst>
          </a:custGeom>
          <a:blipFill>
            <a:blip r:embed="rId4"/>
            <a:stretch>
              <a:fillRect l="0" t="0" r="0" b="0"/>
            </a:stretch>
          </a:blipFill>
        </p:spPr>
      </p:sp>
      <p:sp>
        <p:nvSpPr>
          <p:cNvPr name="Freeform 5" id="5"/>
          <p:cNvSpPr/>
          <p:nvPr/>
        </p:nvSpPr>
        <p:spPr>
          <a:xfrm flipH="false" flipV="false" rot="5339252">
            <a:off x="5585653"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3550887" y="3304949"/>
            <a:ext cx="18967343" cy="8458523"/>
          </a:xfrm>
          <a:custGeom>
            <a:avLst/>
            <a:gdLst/>
            <a:ahLst/>
            <a:cxnLst/>
            <a:rect r="r" b="b" t="t" l="l"/>
            <a:pathLst>
              <a:path h="8458523" w="18967343">
                <a:moveTo>
                  <a:pt x="0" y="0"/>
                </a:moveTo>
                <a:lnTo>
                  <a:pt x="18967344" y="0"/>
                </a:lnTo>
                <a:lnTo>
                  <a:pt x="18967344" y="8458523"/>
                </a:lnTo>
                <a:lnTo>
                  <a:pt x="0" y="8458523"/>
                </a:lnTo>
                <a:lnTo>
                  <a:pt x="0" y="0"/>
                </a:lnTo>
                <a:close/>
              </a:path>
            </a:pathLst>
          </a:custGeom>
          <a:blipFill>
            <a:blip r:embed="rId6"/>
            <a:stretch>
              <a:fillRect l="-22218" t="0" r="-22218" b="0"/>
            </a:stretch>
          </a:blipFill>
        </p:spPr>
      </p:sp>
      <p:sp>
        <p:nvSpPr>
          <p:cNvPr name="Freeform 7" id="7"/>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972648" y="7614112"/>
            <a:ext cx="9626455" cy="1644188"/>
          </a:xfrm>
          <a:custGeom>
            <a:avLst/>
            <a:gdLst/>
            <a:ahLst/>
            <a:cxnLst/>
            <a:rect r="r" b="b" t="t" l="l"/>
            <a:pathLst>
              <a:path h="1644188" w="9626455">
                <a:moveTo>
                  <a:pt x="0" y="0"/>
                </a:moveTo>
                <a:lnTo>
                  <a:pt x="9626455" y="0"/>
                </a:lnTo>
                <a:lnTo>
                  <a:pt x="9626455" y="1644188"/>
                </a:lnTo>
                <a:lnTo>
                  <a:pt x="0" y="1644188"/>
                </a:lnTo>
                <a:lnTo>
                  <a:pt x="0" y="0"/>
                </a:lnTo>
                <a:close/>
              </a:path>
            </a:pathLst>
          </a:custGeom>
          <a:blipFill>
            <a:blip r:embed="rId8"/>
            <a:stretch>
              <a:fillRect l="0" t="0" r="0" b="0"/>
            </a:stretch>
          </a:blipFill>
        </p:spPr>
      </p:sp>
      <p:sp>
        <p:nvSpPr>
          <p:cNvPr name="Freeform 9" id="9"/>
          <p:cNvSpPr/>
          <p:nvPr/>
        </p:nvSpPr>
        <p:spPr>
          <a:xfrm flipH="false" flipV="false" rot="0">
            <a:off x="13089408" y="3033703"/>
            <a:ext cx="5150815" cy="4219594"/>
          </a:xfrm>
          <a:custGeom>
            <a:avLst/>
            <a:gdLst/>
            <a:ahLst/>
            <a:cxnLst/>
            <a:rect r="r" b="b" t="t" l="l"/>
            <a:pathLst>
              <a:path h="4219594" w="5150815">
                <a:moveTo>
                  <a:pt x="0" y="0"/>
                </a:moveTo>
                <a:lnTo>
                  <a:pt x="5150815" y="0"/>
                </a:lnTo>
                <a:lnTo>
                  <a:pt x="5150815" y="4219594"/>
                </a:lnTo>
                <a:lnTo>
                  <a:pt x="0" y="4219594"/>
                </a:lnTo>
                <a:lnTo>
                  <a:pt x="0" y="0"/>
                </a:lnTo>
                <a:close/>
              </a:path>
            </a:pathLst>
          </a:custGeom>
          <a:blipFill>
            <a:blip r:embed="rId9"/>
            <a:stretch>
              <a:fillRect l="0" t="0" r="0" b="0"/>
            </a:stretch>
          </a:blipFill>
        </p:spPr>
      </p:sp>
      <p:sp>
        <p:nvSpPr>
          <p:cNvPr name="TextBox 10" id="10"/>
          <p:cNvSpPr txBox="true"/>
          <p:nvPr/>
        </p:nvSpPr>
        <p:spPr>
          <a:xfrm rot="0">
            <a:off x="2821016"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CREATE FOLDER</a:t>
            </a:r>
          </a:p>
        </p:txBody>
      </p:sp>
      <p:sp>
        <p:nvSpPr>
          <p:cNvPr name="TextBox 11" id="11"/>
          <p:cNvSpPr txBox="true"/>
          <p:nvPr/>
        </p:nvSpPr>
        <p:spPr>
          <a:xfrm rot="0">
            <a:off x="2013602" y="2894032"/>
            <a:ext cx="9544548" cy="232219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membuat folder pada direktori.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283355" y="-3177027"/>
            <a:ext cx="8759462" cy="13016715"/>
          </a:xfrm>
          <a:custGeom>
            <a:avLst/>
            <a:gdLst/>
            <a:ahLst/>
            <a:cxnLst/>
            <a:rect r="r" b="b" t="t" l="l"/>
            <a:pathLst>
              <a:path h="13016715" w="8759462">
                <a:moveTo>
                  <a:pt x="8759462" y="0"/>
                </a:moveTo>
                <a:lnTo>
                  <a:pt x="0" y="0"/>
                </a:lnTo>
                <a:lnTo>
                  <a:pt x="0" y="13016715"/>
                </a:lnTo>
                <a:lnTo>
                  <a:pt x="8759462" y="13016715"/>
                </a:lnTo>
                <a:lnTo>
                  <a:pt x="8759462" y="0"/>
                </a:lnTo>
                <a:close/>
              </a:path>
            </a:pathLst>
          </a:custGeom>
          <a:blipFill>
            <a:blip r:embed="rId3"/>
            <a:stretch>
              <a:fillRect l="-28354" t="0" r="0" b="0"/>
            </a:stretch>
          </a:blipFill>
        </p:spPr>
      </p:sp>
      <p:sp>
        <p:nvSpPr>
          <p:cNvPr name="Freeform 4" id="4"/>
          <p:cNvSpPr/>
          <p:nvPr/>
        </p:nvSpPr>
        <p:spPr>
          <a:xfrm flipH="false" flipV="false" rot="-5013322">
            <a:off x="-4132203" y="654132"/>
            <a:ext cx="11211325" cy="8846807"/>
          </a:xfrm>
          <a:custGeom>
            <a:avLst/>
            <a:gdLst/>
            <a:ahLst/>
            <a:cxnLst/>
            <a:rect r="r" b="b" t="t" l="l"/>
            <a:pathLst>
              <a:path h="8846807" w="11211325">
                <a:moveTo>
                  <a:pt x="0" y="0"/>
                </a:moveTo>
                <a:lnTo>
                  <a:pt x="11211325" y="0"/>
                </a:lnTo>
                <a:lnTo>
                  <a:pt x="11211325" y="8846807"/>
                </a:lnTo>
                <a:lnTo>
                  <a:pt x="0" y="8846807"/>
                </a:lnTo>
                <a:lnTo>
                  <a:pt x="0" y="0"/>
                </a:lnTo>
                <a:close/>
              </a:path>
            </a:pathLst>
          </a:custGeom>
          <a:blipFill>
            <a:blip r:embed="rId4"/>
            <a:stretch>
              <a:fillRect l="-2257" t="0" r="-2257"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TextBox 7" id="7"/>
          <p:cNvSpPr txBox="true"/>
          <p:nvPr/>
        </p:nvSpPr>
        <p:spPr>
          <a:xfrm rot="0">
            <a:off x="7855244"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DELETE FOLDER</a:t>
            </a:r>
          </a:p>
        </p:txBody>
      </p:sp>
      <p:sp>
        <p:nvSpPr>
          <p:cNvPr name="TextBox 8" id="8"/>
          <p:cNvSpPr txBox="true"/>
          <p:nvPr/>
        </p:nvSpPr>
        <p:spPr>
          <a:xfrm rot="0">
            <a:off x="6857330" y="2894032"/>
            <a:ext cx="9697630" cy="232219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menghapus folder yang sudah dibuat.</a:t>
            </a:r>
          </a:p>
        </p:txBody>
      </p:sp>
      <p:sp>
        <p:nvSpPr>
          <p:cNvPr name="Freeform 9" id="9"/>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0">
            <a:off x="7041644" y="7644298"/>
            <a:ext cx="9631094" cy="1614002"/>
          </a:xfrm>
          <a:custGeom>
            <a:avLst/>
            <a:gdLst/>
            <a:ahLst/>
            <a:cxnLst/>
            <a:rect r="r" b="b" t="t" l="l"/>
            <a:pathLst>
              <a:path h="1614002" w="9631094">
                <a:moveTo>
                  <a:pt x="0" y="0"/>
                </a:moveTo>
                <a:lnTo>
                  <a:pt x="9631093" y="0"/>
                </a:lnTo>
                <a:lnTo>
                  <a:pt x="9631093" y="1614002"/>
                </a:lnTo>
                <a:lnTo>
                  <a:pt x="0" y="1614002"/>
                </a:lnTo>
                <a:lnTo>
                  <a:pt x="0" y="0"/>
                </a:lnTo>
                <a:close/>
              </a:path>
            </a:pathLst>
          </a:custGeom>
          <a:blipFill>
            <a:blip r:embed="rId8"/>
            <a:stretch>
              <a:fillRect l="0" t="0" r="0" b="0"/>
            </a:stretch>
          </a:blipFill>
        </p:spPr>
      </p:sp>
      <p:sp>
        <p:nvSpPr>
          <p:cNvPr name="Freeform 11" id="11"/>
          <p:cNvSpPr/>
          <p:nvPr/>
        </p:nvSpPr>
        <p:spPr>
          <a:xfrm flipH="false" flipV="false" rot="0">
            <a:off x="96376" y="3886578"/>
            <a:ext cx="4934781" cy="2659299"/>
          </a:xfrm>
          <a:custGeom>
            <a:avLst/>
            <a:gdLst/>
            <a:ahLst/>
            <a:cxnLst/>
            <a:rect r="r" b="b" t="t" l="l"/>
            <a:pathLst>
              <a:path h="2659299" w="4934781">
                <a:moveTo>
                  <a:pt x="0" y="0"/>
                </a:moveTo>
                <a:lnTo>
                  <a:pt x="4934781" y="0"/>
                </a:lnTo>
                <a:lnTo>
                  <a:pt x="4934781" y="2659298"/>
                </a:lnTo>
                <a:lnTo>
                  <a:pt x="0" y="2659298"/>
                </a:lnTo>
                <a:lnTo>
                  <a:pt x="0" y="0"/>
                </a:lnTo>
                <a:close/>
              </a:path>
            </a:pathLst>
          </a:custGeom>
          <a:blipFill>
            <a:blip r:embed="rId9"/>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5872149">
            <a:off x="13631390" y="-274010"/>
            <a:ext cx="9217666" cy="13697614"/>
          </a:xfrm>
          <a:custGeom>
            <a:avLst/>
            <a:gdLst/>
            <a:ahLst/>
            <a:cxnLst/>
            <a:rect r="r" b="b" t="t" l="l"/>
            <a:pathLst>
              <a:path h="13697614" w="9217666">
                <a:moveTo>
                  <a:pt x="9217666" y="0"/>
                </a:moveTo>
                <a:lnTo>
                  <a:pt x="0" y="0"/>
                </a:lnTo>
                <a:lnTo>
                  <a:pt x="0" y="13697614"/>
                </a:lnTo>
                <a:lnTo>
                  <a:pt x="9217666" y="13697614"/>
                </a:lnTo>
                <a:lnTo>
                  <a:pt x="9217666" y="0"/>
                </a:lnTo>
                <a:close/>
              </a:path>
            </a:pathLst>
          </a:custGeom>
          <a:blipFill>
            <a:blip r:embed="rId3"/>
            <a:stretch>
              <a:fillRect l="-28354" t="0" r="0" b="0"/>
            </a:stretch>
          </a:blipFill>
        </p:spPr>
      </p:sp>
      <p:sp>
        <p:nvSpPr>
          <p:cNvPr name="Freeform 4" id="4"/>
          <p:cNvSpPr/>
          <p:nvPr/>
        </p:nvSpPr>
        <p:spPr>
          <a:xfrm flipH="false" flipV="false" rot="5786677">
            <a:off x="11013522" y="935876"/>
            <a:ext cx="11531596" cy="8706355"/>
          </a:xfrm>
          <a:custGeom>
            <a:avLst/>
            <a:gdLst/>
            <a:ahLst/>
            <a:cxnLst/>
            <a:rect r="r" b="b" t="t" l="l"/>
            <a:pathLst>
              <a:path h="8706355" w="11531596">
                <a:moveTo>
                  <a:pt x="0" y="0"/>
                </a:moveTo>
                <a:lnTo>
                  <a:pt x="11531597" y="0"/>
                </a:lnTo>
                <a:lnTo>
                  <a:pt x="11531597" y="8706355"/>
                </a:lnTo>
                <a:lnTo>
                  <a:pt x="0" y="8706355"/>
                </a:lnTo>
                <a:lnTo>
                  <a:pt x="0" y="0"/>
                </a:lnTo>
                <a:close/>
              </a:path>
            </a:pathLst>
          </a:custGeom>
          <a:blipFill>
            <a:blip r:embed="rId4"/>
            <a:stretch>
              <a:fillRect l="0" t="0" r="0" b="0"/>
            </a:stretch>
          </a:blipFill>
        </p:spPr>
      </p:sp>
      <p:sp>
        <p:nvSpPr>
          <p:cNvPr name="Freeform 5" id="5"/>
          <p:cNvSpPr/>
          <p:nvPr/>
        </p:nvSpPr>
        <p:spPr>
          <a:xfrm flipH="false" flipV="false" rot="5339252">
            <a:off x="5585653"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3550887" y="3304949"/>
            <a:ext cx="18967343" cy="8458523"/>
          </a:xfrm>
          <a:custGeom>
            <a:avLst/>
            <a:gdLst/>
            <a:ahLst/>
            <a:cxnLst/>
            <a:rect r="r" b="b" t="t" l="l"/>
            <a:pathLst>
              <a:path h="8458523" w="18967343">
                <a:moveTo>
                  <a:pt x="0" y="0"/>
                </a:moveTo>
                <a:lnTo>
                  <a:pt x="18967344" y="0"/>
                </a:lnTo>
                <a:lnTo>
                  <a:pt x="18967344" y="8458523"/>
                </a:lnTo>
                <a:lnTo>
                  <a:pt x="0" y="8458523"/>
                </a:lnTo>
                <a:lnTo>
                  <a:pt x="0" y="0"/>
                </a:lnTo>
                <a:close/>
              </a:path>
            </a:pathLst>
          </a:custGeom>
          <a:blipFill>
            <a:blip r:embed="rId6"/>
            <a:stretch>
              <a:fillRect l="-22218" t="0" r="-22218" b="0"/>
            </a:stretch>
          </a:blipFill>
        </p:spPr>
      </p:sp>
      <p:sp>
        <p:nvSpPr>
          <p:cNvPr name="Freeform 7" id="7"/>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2013602" y="6574797"/>
            <a:ext cx="9147798" cy="3330620"/>
          </a:xfrm>
          <a:custGeom>
            <a:avLst/>
            <a:gdLst/>
            <a:ahLst/>
            <a:cxnLst/>
            <a:rect r="r" b="b" t="t" l="l"/>
            <a:pathLst>
              <a:path h="3330620" w="9147798">
                <a:moveTo>
                  <a:pt x="0" y="0"/>
                </a:moveTo>
                <a:lnTo>
                  <a:pt x="9147798" y="0"/>
                </a:lnTo>
                <a:lnTo>
                  <a:pt x="9147798" y="3330620"/>
                </a:lnTo>
                <a:lnTo>
                  <a:pt x="0" y="3330620"/>
                </a:lnTo>
                <a:lnTo>
                  <a:pt x="0" y="0"/>
                </a:lnTo>
                <a:close/>
              </a:path>
            </a:pathLst>
          </a:custGeom>
          <a:blipFill>
            <a:blip r:embed="rId8"/>
            <a:stretch>
              <a:fillRect l="0" t="0" r="0" b="0"/>
            </a:stretch>
          </a:blipFill>
        </p:spPr>
      </p:sp>
      <p:sp>
        <p:nvSpPr>
          <p:cNvPr name="Freeform 9" id="9"/>
          <p:cNvSpPr/>
          <p:nvPr/>
        </p:nvSpPr>
        <p:spPr>
          <a:xfrm flipH="false" flipV="false" rot="0">
            <a:off x="13316688" y="3327755"/>
            <a:ext cx="4923534" cy="3922596"/>
          </a:xfrm>
          <a:custGeom>
            <a:avLst/>
            <a:gdLst/>
            <a:ahLst/>
            <a:cxnLst/>
            <a:rect r="r" b="b" t="t" l="l"/>
            <a:pathLst>
              <a:path h="3922596" w="4923534">
                <a:moveTo>
                  <a:pt x="0" y="0"/>
                </a:moveTo>
                <a:lnTo>
                  <a:pt x="4923535" y="0"/>
                </a:lnTo>
                <a:lnTo>
                  <a:pt x="4923535" y="3922596"/>
                </a:lnTo>
                <a:lnTo>
                  <a:pt x="0" y="3922596"/>
                </a:lnTo>
                <a:lnTo>
                  <a:pt x="0" y="0"/>
                </a:lnTo>
                <a:close/>
              </a:path>
            </a:pathLst>
          </a:custGeom>
          <a:blipFill>
            <a:blip r:embed="rId9"/>
            <a:stretch>
              <a:fillRect l="0" t="0" r="0" b="0"/>
            </a:stretch>
          </a:blipFill>
        </p:spPr>
      </p:sp>
      <p:sp>
        <p:nvSpPr>
          <p:cNvPr name="TextBox 10" id="10"/>
          <p:cNvSpPr txBox="true"/>
          <p:nvPr/>
        </p:nvSpPr>
        <p:spPr>
          <a:xfrm rot="0">
            <a:off x="2821016"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COMPRESS FOLDER</a:t>
            </a:r>
          </a:p>
        </p:txBody>
      </p:sp>
      <p:sp>
        <p:nvSpPr>
          <p:cNvPr name="TextBox 11" id="11"/>
          <p:cNvSpPr txBox="true"/>
          <p:nvPr/>
        </p:nvSpPr>
        <p:spPr>
          <a:xfrm rot="0">
            <a:off x="2013602" y="2894032"/>
            <a:ext cx="9544548" cy="232219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mengkompress folder pada direktori.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283355" y="-3177027"/>
            <a:ext cx="8759462" cy="13016715"/>
          </a:xfrm>
          <a:custGeom>
            <a:avLst/>
            <a:gdLst/>
            <a:ahLst/>
            <a:cxnLst/>
            <a:rect r="r" b="b" t="t" l="l"/>
            <a:pathLst>
              <a:path h="13016715" w="8759462">
                <a:moveTo>
                  <a:pt x="8759462" y="0"/>
                </a:moveTo>
                <a:lnTo>
                  <a:pt x="0" y="0"/>
                </a:lnTo>
                <a:lnTo>
                  <a:pt x="0" y="13016715"/>
                </a:lnTo>
                <a:lnTo>
                  <a:pt x="8759462" y="13016715"/>
                </a:lnTo>
                <a:lnTo>
                  <a:pt x="8759462" y="0"/>
                </a:lnTo>
                <a:close/>
              </a:path>
            </a:pathLst>
          </a:custGeom>
          <a:blipFill>
            <a:blip r:embed="rId3"/>
            <a:stretch>
              <a:fillRect l="-28354" t="0" r="0" b="0"/>
            </a:stretch>
          </a:blipFill>
        </p:spPr>
      </p:sp>
      <p:sp>
        <p:nvSpPr>
          <p:cNvPr name="Freeform 4" id="4"/>
          <p:cNvSpPr/>
          <p:nvPr/>
        </p:nvSpPr>
        <p:spPr>
          <a:xfrm flipH="false" flipV="false" rot="-5013322">
            <a:off x="-4132203" y="654132"/>
            <a:ext cx="11211325" cy="8846807"/>
          </a:xfrm>
          <a:custGeom>
            <a:avLst/>
            <a:gdLst/>
            <a:ahLst/>
            <a:cxnLst/>
            <a:rect r="r" b="b" t="t" l="l"/>
            <a:pathLst>
              <a:path h="8846807" w="11211325">
                <a:moveTo>
                  <a:pt x="0" y="0"/>
                </a:moveTo>
                <a:lnTo>
                  <a:pt x="11211325" y="0"/>
                </a:lnTo>
                <a:lnTo>
                  <a:pt x="11211325" y="8846807"/>
                </a:lnTo>
                <a:lnTo>
                  <a:pt x="0" y="8846807"/>
                </a:lnTo>
                <a:lnTo>
                  <a:pt x="0" y="0"/>
                </a:lnTo>
                <a:close/>
              </a:path>
            </a:pathLst>
          </a:custGeom>
          <a:blipFill>
            <a:blip r:embed="rId4"/>
            <a:stretch>
              <a:fillRect l="-2257" t="0" r="-2257"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TextBox 7" id="7"/>
          <p:cNvSpPr txBox="true"/>
          <p:nvPr/>
        </p:nvSpPr>
        <p:spPr>
          <a:xfrm rot="0">
            <a:off x="7855244"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EXTRACT FOLDER</a:t>
            </a:r>
          </a:p>
        </p:txBody>
      </p:sp>
      <p:sp>
        <p:nvSpPr>
          <p:cNvPr name="TextBox 8" id="8"/>
          <p:cNvSpPr txBox="true"/>
          <p:nvPr/>
        </p:nvSpPr>
        <p:spPr>
          <a:xfrm rot="0">
            <a:off x="6857330" y="2894032"/>
            <a:ext cx="9697630" cy="232219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meng extract / unzip folder yang sudah di kompress.</a:t>
            </a:r>
          </a:p>
        </p:txBody>
      </p:sp>
      <p:sp>
        <p:nvSpPr>
          <p:cNvPr name="Freeform 9" id="9"/>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0">
            <a:off x="7143080" y="6160153"/>
            <a:ext cx="9786212" cy="3098147"/>
          </a:xfrm>
          <a:custGeom>
            <a:avLst/>
            <a:gdLst/>
            <a:ahLst/>
            <a:cxnLst/>
            <a:rect r="r" b="b" t="t" l="l"/>
            <a:pathLst>
              <a:path h="3098147" w="9786212">
                <a:moveTo>
                  <a:pt x="0" y="0"/>
                </a:moveTo>
                <a:lnTo>
                  <a:pt x="9786212" y="0"/>
                </a:lnTo>
                <a:lnTo>
                  <a:pt x="9786212" y="3098147"/>
                </a:lnTo>
                <a:lnTo>
                  <a:pt x="0" y="3098147"/>
                </a:lnTo>
                <a:lnTo>
                  <a:pt x="0" y="0"/>
                </a:lnTo>
                <a:close/>
              </a:path>
            </a:pathLst>
          </a:custGeom>
          <a:blipFill>
            <a:blip r:embed="rId8"/>
            <a:stretch>
              <a:fillRect l="0" t="0" r="0" b="0"/>
            </a:stretch>
          </a:blipFill>
        </p:spPr>
      </p:sp>
      <p:sp>
        <p:nvSpPr>
          <p:cNvPr name="Freeform 11" id="11"/>
          <p:cNvSpPr/>
          <p:nvPr/>
        </p:nvSpPr>
        <p:spPr>
          <a:xfrm flipH="false" flipV="false" rot="0">
            <a:off x="96376" y="2795807"/>
            <a:ext cx="5047461" cy="4840840"/>
          </a:xfrm>
          <a:custGeom>
            <a:avLst/>
            <a:gdLst/>
            <a:ahLst/>
            <a:cxnLst/>
            <a:rect r="r" b="b" t="t" l="l"/>
            <a:pathLst>
              <a:path h="4840840" w="5047461">
                <a:moveTo>
                  <a:pt x="0" y="0"/>
                </a:moveTo>
                <a:lnTo>
                  <a:pt x="5047461" y="0"/>
                </a:lnTo>
                <a:lnTo>
                  <a:pt x="5047461" y="4840840"/>
                </a:lnTo>
                <a:lnTo>
                  <a:pt x="0" y="4840840"/>
                </a:lnTo>
                <a:lnTo>
                  <a:pt x="0" y="0"/>
                </a:lnTo>
                <a:close/>
              </a:path>
            </a:pathLst>
          </a:custGeom>
          <a:blipFill>
            <a:blip r:embed="rId9"/>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5872149">
            <a:off x="13631390" y="-274010"/>
            <a:ext cx="9217666" cy="13697614"/>
          </a:xfrm>
          <a:custGeom>
            <a:avLst/>
            <a:gdLst/>
            <a:ahLst/>
            <a:cxnLst/>
            <a:rect r="r" b="b" t="t" l="l"/>
            <a:pathLst>
              <a:path h="13697614" w="9217666">
                <a:moveTo>
                  <a:pt x="9217666" y="0"/>
                </a:moveTo>
                <a:lnTo>
                  <a:pt x="0" y="0"/>
                </a:lnTo>
                <a:lnTo>
                  <a:pt x="0" y="13697614"/>
                </a:lnTo>
                <a:lnTo>
                  <a:pt x="9217666" y="13697614"/>
                </a:lnTo>
                <a:lnTo>
                  <a:pt x="9217666" y="0"/>
                </a:lnTo>
                <a:close/>
              </a:path>
            </a:pathLst>
          </a:custGeom>
          <a:blipFill>
            <a:blip r:embed="rId3"/>
            <a:stretch>
              <a:fillRect l="-28354" t="0" r="0" b="0"/>
            </a:stretch>
          </a:blipFill>
        </p:spPr>
      </p:sp>
      <p:sp>
        <p:nvSpPr>
          <p:cNvPr name="Freeform 4" id="4"/>
          <p:cNvSpPr/>
          <p:nvPr/>
        </p:nvSpPr>
        <p:spPr>
          <a:xfrm flipH="false" flipV="false" rot="5786677">
            <a:off x="11013522" y="935876"/>
            <a:ext cx="11531596" cy="8706355"/>
          </a:xfrm>
          <a:custGeom>
            <a:avLst/>
            <a:gdLst/>
            <a:ahLst/>
            <a:cxnLst/>
            <a:rect r="r" b="b" t="t" l="l"/>
            <a:pathLst>
              <a:path h="8706355" w="11531596">
                <a:moveTo>
                  <a:pt x="0" y="0"/>
                </a:moveTo>
                <a:lnTo>
                  <a:pt x="11531597" y="0"/>
                </a:lnTo>
                <a:lnTo>
                  <a:pt x="11531597" y="8706355"/>
                </a:lnTo>
                <a:lnTo>
                  <a:pt x="0" y="8706355"/>
                </a:lnTo>
                <a:lnTo>
                  <a:pt x="0" y="0"/>
                </a:lnTo>
                <a:close/>
              </a:path>
            </a:pathLst>
          </a:custGeom>
          <a:blipFill>
            <a:blip r:embed="rId4"/>
            <a:stretch>
              <a:fillRect l="0" t="0" r="0" b="0"/>
            </a:stretch>
          </a:blipFill>
        </p:spPr>
      </p:sp>
      <p:sp>
        <p:nvSpPr>
          <p:cNvPr name="Freeform 5" id="5"/>
          <p:cNvSpPr/>
          <p:nvPr/>
        </p:nvSpPr>
        <p:spPr>
          <a:xfrm flipH="false" flipV="false" rot="5339252">
            <a:off x="5585653"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3550887" y="3304949"/>
            <a:ext cx="18967343" cy="8458523"/>
          </a:xfrm>
          <a:custGeom>
            <a:avLst/>
            <a:gdLst/>
            <a:ahLst/>
            <a:cxnLst/>
            <a:rect r="r" b="b" t="t" l="l"/>
            <a:pathLst>
              <a:path h="8458523" w="18967343">
                <a:moveTo>
                  <a:pt x="0" y="0"/>
                </a:moveTo>
                <a:lnTo>
                  <a:pt x="18967344" y="0"/>
                </a:lnTo>
                <a:lnTo>
                  <a:pt x="18967344" y="8458523"/>
                </a:lnTo>
                <a:lnTo>
                  <a:pt x="0" y="8458523"/>
                </a:lnTo>
                <a:lnTo>
                  <a:pt x="0" y="0"/>
                </a:lnTo>
                <a:close/>
              </a:path>
            </a:pathLst>
          </a:custGeom>
          <a:blipFill>
            <a:blip r:embed="rId6"/>
            <a:stretch>
              <a:fillRect l="-22218" t="0" r="-22218" b="0"/>
            </a:stretch>
          </a:blipFill>
        </p:spPr>
      </p:sp>
      <p:sp>
        <p:nvSpPr>
          <p:cNvPr name="Freeform 7" id="7"/>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828121" y="6391785"/>
            <a:ext cx="9978361" cy="3372236"/>
          </a:xfrm>
          <a:custGeom>
            <a:avLst/>
            <a:gdLst/>
            <a:ahLst/>
            <a:cxnLst/>
            <a:rect r="r" b="b" t="t" l="l"/>
            <a:pathLst>
              <a:path h="3372236" w="9978361">
                <a:moveTo>
                  <a:pt x="0" y="0"/>
                </a:moveTo>
                <a:lnTo>
                  <a:pt x="9978361" y="0"/>
                </a:lnTo>
                <a:lnTo>
                  <a:pt x="9978361" y="3372236"/>
                </a:lnTo>
                <a:lnTo>
                  <a:pt x="0" y="3372236"/>
                </a:lnTo>
                <a:lnTo>
                  <a:pt x="0" y="0"/>
                </a:lnTo>
                <a:close/>
              </a:path>
            </a:pathLst>
          </a:custGeom>
          <a:blipFill>
            <a:blip r:embed="rId8"/>
            <a:stretch>
              <a:fillRect l="0" t="0" r="0" b="0"/>
            </a:stretch>
          </a:blipFill>
        </p:spPr>
      </p:sp>
      <p:sp>
        <p:nvSpPr>
          <p:cNvPr name="TextBox 9" id="9"/>
          <p:cNvSpPr txBox="true"/>
          <p:nvPr/>
        </p:nvSpPr>
        <p:spPr>
          <a:xfrm rot="0">
            <a:off x="2821016"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CEK PING JARINGAN</a:t>
            </a:r>
          </a:p>
        </p:txBody>
      </p:sp>
      <p:sp>
        <p:nvSpPr>
          <p:cNvPr name="TextBox 10" id="10"/>
          <p:cNvSpPr txBox="true"/>
          <p:nvPr/>
        </p:nvSpPr>
        <p:spPr>
          <a:xfrm rot="0">
            <a:off x="2013602" y="2894032"/>
            <a:ext cx="9544548" cy="306514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Menguji koneksi jaringan dengan melakukan ping ke alamat tertentu.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283355" y="-3177027"/>
            <a:ext cx="8759462" cy="13016715"/>
          </a:xfrm>
          <a:custGeom>
            <a:avLst/>
            <a:gdLst/>
            <a:ahLst/>
            <a:cxnLst/>
            <a:rect r="r" b="b" t="t" l="l"/>
            <a:pathLst>
              <a:path h="13016715" w="8759462">
                <a:moveTo>
                  <a:pt x="8759462" y="0"/>
                </a:moveTo>
                <a:lnTo>
                  <a:pt x="0" y="0"/>
                </a:lnTo>
                <a:lnTo>
                  <a:pt x="0" y="13016715"/>
                </a:lnTo>
                <a:lnTo>
                  <a:pt x="8759462" y="13016715"/>
                </a:lnTo>
                <a:lnTo>
                  <a:pt x="8759462" y="0"/>
                </a:lnTo>
                <a:close/>
              </a:path>
            </a:pathLst>
          </a:custGeom>
          <a:blipFill>
            <a:blip r:embed="rId3"/>
            <a:stretch>
              <a:fillRect l="-28354" t="0" r="0" b="0"/>
            </a:stretch>
          </a:blipFill>
        </p:spPr>
      </p:sp>
      <p:sp>
        <p:nvSpPr>
          <p:cNvPr name="Freeform 4" id="4"/>
          <p:cNvSpPr/>
          <p:nvPr/>
        </p:nvSpPr>
        <p:spPr>
          <a:xfrm flipH="false" flipV="false" rot="-5013322">
            <a:off x="-4132203" y="654132"/>
            <a:ext cx="11211325" cy="8846807"/>
          </a:xfrm>
          <a:custGeom>
            <a:avLst/>
            <a:gdLst/>
            <a:ahLst/>
            <a:cxnLst/>
            <a:rect r="r" b="b" t="t" l="l"/>
            <a:pathLst>
              <a:path h="8846807" w="11211325">
                <a:moveTo>
                  <a:pt x="0" y="0"/>
                </a:moveTo>
                <a:lnTo>
                  <a:pt x="11211325" y="0"/>
                </a:lnTo>
                <a:lnTo>
                  <a:pt x="11211325" y="8846807"/>
                </a:lnTo>
                <a:lnTo>
                  <a:pt x="0" y="8846807"/>
                </a:lnTo>
                <a:lnTo>
                  <a:pt x="0" y="0"/>
                </a:lnTo>
                <a:close/>
              </a:path>
            </a:pathLst>
          </a:custGeom>
          <a:blipFill>
            <a:blip r:embed="rId4"/>
            <a:stretch>
              <a:fillRect l="-2257" t="0" r="-2257"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TextBox 7" id="7"/>
          <p:cNvSpPr txBox="true"/>
          <p:nvPr/>
        </p:nvSpPr>
        <p:spPr>
          <a:xfrm rot="0">
            <a:off x="7855244" y="997058"/>
            <a:ext cx="8003892" cy="1070621"/>
          </a:xfrm>
          <a:prstGeom prst="rect">
            <a:avLst/>
          </a:prstGeom>
        </p:spPr>
        <p:txBody>
          <a:bodyPr anchor="t" rtlCol="false" tIns="0" lIns="0" bIns="0" rIns="0">
            <a:spAutoFit/>
          </a:bodyPr>
          <a:lstStyle/>
          <a:p>
            <a:pPr algn="ctr">
              <a:lnSpc>
                <a:spcPts val="7470"/>
              </a:lnSpc>
            </a:pPr>
            <a:r>
              <a:rPr lang="en-US" sz="9000">
                <a:solidFill>
                  <a:srgbClr val="FFFFFF"/>
                </a:solidFill>
                <a:latin typeface="TC Milo"/>
              </a:rPr>
              <a:t>CEK SPESIFIKASI DEVICE</a:t>
            </a:r>
          </a:p>
        </p:txBody>
      </p:sp>
      <p:sp>
        <p:nvSpPr>
          <p:cNvPr name="TextBox 8" id="8"/>
          <p:cNvSpPr txBox="true"/>
          <p:nvPr/>
        </p:nvSpPr>
        <p:spPr>
          <a:xfrm rot="0">
            <a:off x="6857330" y="2894032"/>
            <a:ext cx="9697630" cy="306514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Menampilkan informasi hardware dan sistem yang terperinci.</a:t>
            </a:r>
          </a:p>
        </p:txBody>
      </p:sp>
      <p:sp>
        <p:nvSpPr>
          <p:cNvPr name="Freeform 9" id="9"/>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0">
            <a:off x="6498107" y="6244927"/>
            <a:ext cx="10264013" cy="3562216"/>
          </a:xfrm>
          <a:custGeom>
            <a:avLst/>
            <a:gdLst/>
            <a:ahLst/>
            <a:cxnLst/>
            <a:rect r="r" b="b" t="t" l="l"/>
            <a:pathLst>
              <a:path h="3562216" w="10264013">
                <a:moveTo>
                  <a:pt x="0" y="0"/>
                </a:moveTo>
                <a:lnTo>
                  <a:pt x="10264012" y="0"/>
                </a:lnTo>
                <a:lnTo>
                  <a:pt x="10264012" y="3562216"/>
                </a:lnTo>
                <a:lnTo>
                  <a:pt x="0" y="3562216"/>
                </a:lnTo>
                <a:lnTo>
                  <a:pt x="0" y="0"/>
                </a:lnTo>
                <a:close/>
              </a:path>
            </a:pathLst>
          </a:custGeom>
          <a:blipFill>
            <a:blip r:embed="rId8"/>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9957833"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TextBox 6" id="6"/>
          <p:cNvSpPr txBox="true"/>
          <p:nvPr/>
        </p:nvSpPr>
        <p:spPr>
          <a:xfrm rot="0">
            <a:off x="1028700" y="4291425"/>
            <a:ext cx="16230600" cy="5022850"/>
          </a:xfrm>
          <a:prstGeom prst="rect">
            <a:avLst/>
          </a:prstGeom>
        </p:spPr>
        <p:txBody>
          <a:bodyPr anchor="t" rtlCol="false" tIns="0" lIns="0" bIns="0" rIns="0">
            <a:spAutoFit/>
          </a:bodyPr>
          <a:lstStyle/>
          <a:p>
            <a:pPr algn="ctr">
              <a:lnSpc>
                <a:spcPts val="5599"/>
              </a:lnSpc>
            </a:pPr>
            <a:r>
              <a:rPr lang="en-US" sz="3999">
                <a:solidFill>
                  <a:srgbClr val="AA8E6B"/>
                </a:solidFill>
                <a:latin typeface="Agrandir Bold"/>
              </a:rPr>
              <a:t>Pembuatan skrip shell interaktif untuk sistem operasi Linux Ubuntu ini berhasil mencapai tujuannya dalam menyederhanakan berbagai operasi dasar yang sering dilakukan oleh pengguna. Melalui menu interaktif yang mudah digunakan, skrip ini memungkinkan pengguna untuk menjalankan berbagai tugas administratif tanpa perlu menghafal dan mengetik perintah-perintah yang mungkin rumit dan membingungkan.</a:t>
            </a:r>
          </a:p>
        </p:txBody>
      </p:sp>
      <p:sp>
        <p:nvSpPr>
          <p:cNvPr name="Freeform 7" id="7"/>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8" id="8"/>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TextBox 9" id="9"/>
          <p:cNvSpPr txBox="true"/>
          <p:nvPr/>
        </p:nvSpPr>
        <p:spPr>
          <a:xfrm rot="0">
            <a:off x="4391555" y="1215451"/>
            <a:ext cx="9504890" cy="1137030"/>
          </a:xfrm>
          <a:prstGeom prst="rect">
            <a:avLst/>
          </a:prstGeom>
        </p:spPr>
        <p:txBody>
          <a:bodyPr anchor="t" rtlCol="false" tIns="0" lIns="0" bIns="0" rIns="0">
            <a:spAutoFit/>
          </a:bodyPr>
          <a:lstStyle/>
          <a:p>
            <a:pPr algn="ctr">
              <a:lnSpc>
                <a:spcPts val="7801"/>
              </a:lnSpc>
            </a:pPr>
            <a:r>
              <a:rPr lang="en-US" sz="9399">
                <a:solidFill>
                  <a:srgbClr val="201E20"/>
                </a:solidFill>
                <a:latin typeface="TC Milo"/>
              </a:rPr>
              <a:t>KESIMPULAN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true" rot="-571469">
            <a:off x="9572843" y="8300395"/>
            <a:ext cx="11745212" cy="3127163"/>
          </a:xfrm>
          <a:custGeom>
            <a:avLst/>
            <a:gdLst/>
            <a:ahLst/>
            <a:cxnLst/>
            <a:rect r="r" b="b" t="t" l="l"/>
            <a:pathLst>
              <a:path h="3127163" w="11745212">
                <a:moveTo>
                  <a:pt x="0" y="3127163"/>
                </a:moveTo>
                <a:lnTo>
                  <a:pt x="11745212" y="3127163"/>
                </a:lnTo>
                <a:lnTo>
                  <a:pt x="11745212" y="0"/>
                </a:lnTo>
                <a:lnTo>
                  <a:pt x="0" y="0"/>
                </a:lnTo>
                <a:lnTo>
                  <a:pt x="0" y="3127163"/>
                </a:lnTo>
                <a:close/>
              </a:path>
            </a:pathLst>
          </a:custGeom>
          <a:blipFill>
            <a:blip r:embed="rId3"/>
            <a:stretch>
              <a:fillRect l="0" t="0" r="0" b="0"/>
            </a:stretch>
          </a:blipFill>
        </p:spPr>
      </p:sp>
      <p:sp>
        <p:nvSpPr>
          <p:cNvPr name="Freeform 4" id="4"/>
          <p:cNvSpPr/>
          <p:nvPr/>
        </p:nvSpPr>
        <p:spPr>
          <a:xfrm flipH="false" flipV="false" rot="255871">
            <a:off x="2438964" y="8864901"/>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Freeform 5" id="5"/>
          <p:cNvSpPr/>
          <p:nvPr/>
        </p:nvSpPr>
        <p:spPr>
          <a:xfrm flipH="false" flipV="false" rot="0">
            <a:off x="10554264" y="-4057398"/>
            <a:ext cx="16230600" cy="6041390"/>
          </a:xfrm>
          <a:custGeom>
            <a:avLst/>
            <a:gdLst/>
            <a:ahLst/>
            <a:cxnLst/>
            <a:rect r="r" b="b" t="t" l="l"/>
            <a:pathLst>
              <a:path h="6041390" w="16230600">
                <a:moveTo>
                  <a:pt x="0" y="0"/>
                </a:moveTo>
                <a:lnTo>
                  <a:pt x="16230600" y="0"/>
                </a:lnTo>
                <a:lnTo>
                  <a:pt x="16230600" y="6041390"/>
                </a:lnTo>
                <a:lnTo>
                  <a:pt x="0" y="6041390"/>
                </a:lnTo>
                <a:lnTo>
                  <a:pt x="0" y="0"/>
                </a:lnTo>
                <a:close/>
              </a:path>
            </a:pathLst>
          </a:custGeom>
          <a:blipFill>
            <a:blip r:embed="rId5"/>
            <a:stretch>
              <a:fillRect l="0" t="0" r="0" b="0"/>
            </a:stretch>
          </a:blipFill>
        </p:spPr>
      </p:sp>
      <p:sp>
        <p:nvSpPr>
          <p:cNvPr name="Freeform 6" id="6"/>
          <p:cNvSpPr/>
          <p:nvPr/>
        </p:nvSpPr>
        <p:spPr>
          <a:xfrm flipH="false" flipV="false" rot="-154760">
            <a:off x="-2921864" y="-948983"/>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4"/>
            <a:stretch>
              <a:fillRect l="0" t="0" r="0" b="0"/>
            </a:stretch>
          </a:blipFill>
        </p:spPr>
      </p:sp>
      <p:sp>
        <p:nvSpPr>
          <p:cNvPr name="Freeform 7" id="7"/>
          <p:cNvSpPr/>
          <p:nvPr/>
        </p:nvSpPr>
        <p:spPr>
          <a:xfrm flipH="false" flipV="false" rot="-5135086">
            <a:off x="5193136" y="7243837"/>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5135086">
            <a:off x="459220" y="-6293363"/>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45554">
            <a:off x="7188452" y="1030624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5082799">
            <a:off x="-1280181" y="7062138"/>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5407503" y="-491175"/>
            <a:ext cx="16230600" cy="2475166"/>
          </a:xfrm>
          <a:custGeom>
            <a:avLst/>
            <a:gdLst/>
            <a:ahLst/>
            <a:cxnLst/>
            <a:rect r="r" b="b" t="t" l="l"/>
            <a:pathLst>
              <a:path h="2475166" w="16230600">
                <a:moveTo>
                  <a:pt x="0" y="0"/>
                </a:moveTo>
                <a:lnTo>
                  <a:pt x="16230600" y="0"/>
                </a:lnTo>
                <a:lnTo>
                  <a:pt x="16230600" y="2475167"/>
                </a:lnTo>
                <a:lnTo>
                  <a:pt x="0" y="2475167"/>
                </a:lnTo>
                <a:lnTo>
                  <a:pt x="0" y="0"/>
                </a:lnTo>
                <a:close/>
              </a:path>
            </a:pathLst>
          </a:custGeom>
          <a:blipFill>
            <a:blip r:embed="rId9"/>
            <a:stretch>
              <a:fillRect l="0" t="0" r="0" b="0"/>
            </a:stretch>
          </a:blipFill>
        </p:spPr>
      </p:sp>
      <p:sp>
        <p:nvSpPr>
          <p:cNvPr name="Freeform 12" id="12"/>
          <p:cNvSpPr/>
          <p:nvPr/>
        </p:nvSpPr>
        <p:spPr>
          <a:xfrm flipH="false" flipV="false" rot="5082799">
            <a:off x="6088761" y="-6177434"/>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3" id="13"/>
          <p:cNvSpPr/>
          <p:nvPr/>
        </p:nvSpPr>
        <p:spPr>
          <a:xfrm flipH="false" flipV="false" rot="-9726467">
            <a:off x="13285040" y="-4267844"/>
            <a:ext cx="8844692" cy="5892776"/>
          </a:xfrm>
          <a:custGeom>
            <a:avLst/>
            <a:gdLst/>
            <a:ahLst/>
            <a:cxnLst/>
            <a:rect r="r" b="b" t="t" l="l"/>
            <a:pathLst>
              <a:path h="5892776" w="8844692">
                <a:moveTo>
                  <a:pt x="0" y="0"/>
                </a:moveTo>
                <a:lnTo>
                  <a:pt x="8844692" y="0"/>
                </a:lnTo>
                <a:lnTo>
                  <a:pt x="8844692" y="5892777"/>
                </a:lnTo>
                <a:lnTo>
                  <a:pt x="0" y="5892777"/>
                </a:lnTo>
                <a:lnTo>
                  <a:pt x="0" y="0"/>
                </a:lnTo>
                <a:close/>
              </a:path>
            </a:pathLst>
          </a:custGeom>
          <a:blipFill>
            <a:blip r:embed="rId7"/>
            <a:stretch>
              <a:fillRect l="0" t="0" r="0" b="0"/>
            </a:stretch>
          </a:blipFill>
        </p:spPr>
      </p:sp>
      <p:sp>
        <p:nvSpPr>
          <p:cNvPr name="Freeform 14" id="14"/>
          <p:cNvSpPr/>
          <p:nvPr/>
        </p:nvSpPr>
        <p:spPr>
          <a:xfrm flipH="false" flipV="false" rot="0">
            <a:off x="8622325" y="7242466"/>
            <a:ext cx="1043351" cy="896775"/>
          </a:xfrm>
          <a:custGeom>
            <a:avLst/>
            <a:gdLst/>
            <a:ahLst/>
            <a:cxnLst/>
            <a:rect r="r" b="b" t="t" l="l"/>
            <a:pathLst>
              <a:path h="896775" w="1043351">
                <a:moveTo>
                  <a:pt x="0" y="0"/>
                </a:moveTo>
                <a:lnTo>
                  <a:pt x="1043350" y="0"/>
                </a:lnTo>
                <a:lnTo>
                  <a:pt x="1043350" y="896776"/>
                </a:lnTo>
                <a:lnTo>
                  <a:pt x="0" y="8967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2207531" y="3282424"/>
            <a:ext cx="13872939" cy="3184255"/>
          </a:xfrm>
          <a:prstGeom prst="rect">
            <a:avLst/>
          </a:prstGeom>
        </p:spPr>
        <p:txBody>
          <a:bodyPr anchor="t" rtlCol="false" tIns="0" lIns="0" bIns="0" rIns="0">
            <a:spAutoFit/>
          </a:bodyPr>
          <a:lstStyle/>
          <a:p>
            <a:pPr algn="ctr">
              <a:lnSpc>
                <a:spcPts val="24012"/>
              </a:lnSpc>
            </a:pPr>
            <a:r>
              <a:rPr lang="en-US" sz="22653">
                <a:solidFill>
                  <a:srgbClr val="FFFFFF"/>
                </a:solidFill>
                <a:latin typeface="TC Milo"/>
              </a:rPr>
              <a:t>TERIMA KASIH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7434" r="-5568" b="-168461"/>
            </a:stretch>
          </a:blipFill>
        </p:spPr>
      </p:sp>
      <p:sp>
        <p:nvSpPr>
          <p:cNvPr name="Freeform 3" id="3"/>
          <p:cNvSpPr/>
          <p:nvPr/>
        </p:nvSpPr>
        <p:spPr>
          <a:xfrm flipH="false" flipV="false" rot="0">
            <a:off x="-690973" y="-226450"/>
            <a:ext cx="4006652" cy="11284828"/>
          </a:xfrm>
          <a:custGeom>
            <a:avLst/>
            <a:gdLst/>
            <a:ahLst/>
            <a:cxnLst/>
            <a:rect r="r" b="b" t="t" l="l"/>
            <a:pathLst>
              <a:path h="11284828" w="4006652">
                <a:moveTo>
                  <a:pt x="0" y="0"/>
                </a:moveTo>
                <a:lnTo>
                  <a:pt x="4006652" y="0"/>
                </a:lnTo>
                <a:lnTo>
                  <a:pt x="4006652" y="11284828"/>
                </a:lnTo>
                <a:lnTo>
                  <a:pt x="0" y="11284828"/>
                </a:lnTo>
                <a:lnTo>
                  <a:pt x="0" y="0"/>
                </a:lnTo>
                <a:close/>
              </a:path>
            </a:pathLst>
          </a:custGeom>
          <a:blipFill>
            <a:blip r:embed="rId3"/>
            <a:stretch>
              <a:fillRect l="-178636" t="0" r="0" b="-18301"/>
            </a:stretch>
          </a:blipFill>
        </p:spPr>
      </p:sp>
      <p:sp>
        <p:nvSpPr>
          <p:cNvPr name="Freeform 4" id="4"/>
          <p:cNvSpPr/>
          <p:nvPr/>
        </p:nvSpPr>
        <p:spPr>
          <a:xfrm flipH="false" flipV="false" rot="-10800000">
            <a:off x="14850400" y="-419729"/>
            <a:ext cx="3979438" cy="10900800"/>
          </a:xfrm>
          <a:custGeom>
            <a:avLst/>
            <a:gdLst/>
            <a:ahLst/>
            <a:cxnLst/>
            <a:rect r="r" b="b" t="t" l="l"/>
            <a:pathLst>
              <a:path h="10900800" w="3979438">
                <a:moveTo>
                  <a:pt x="0" y="0"/>
                </a:moveTo>
                <a:lnTo>
                  <a:pt x="3979437" y="0"/>
                </a:lnTo>
                <a:lnTo>
                  <a:pt x="3979437" y="10900800"/>
                </a:lnTo>
                <a:lnTo>
                  <a:pt x="0" y="10900800"/>
                </a:lnTo>
                <a:lnTo>
                  <a:pt x="0" y="0"/>
                </a:lnTo>
                <a:close/>
              </a:path>
            </a:pathLst>
          </a:custGeom>
          <a:blipFill>
            <a:blip r:embed="rId3"/>
            <a:stretch>
              <a:fillRect l="-180542" t="0" r="0" b="-22468"/>
            </a:stretch>
          </a:blipFill>
        </p:spPr>
      </p:sp>
      <p:sp>
        <p:nvSpPr>
          <p:cNvPr name="Freeform 5" id="5"/>
          <p:cNvSpPr/>
          <p:nvPr/>
        </p:nvSpPr>
        <p:spPr>
          <a:xfrm flipH="false" flipV="false" rot="-5013322">
            <a:off x="-7215104" y="671187"/>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5786677">
            <a:off x="14756920" y="1066095"/>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7" id="7"/>
          <p:cNvSpPr/>
          <p:nvPr/>
        </p:nvSpPr>
        <p:spPr>
          <a:xfrm flipH="false" flipV="true" rot="0">
            <a:off x="1701762" y="1192462"/>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sp>
        <p:nvSpPr>
          <p:cNvPr name="Freeform 8" id="8"/>
          <p:cNvSpPr/>
          <p:nvPr/>
        </p:nvSpPr>
        <p:spPr>
          <a:xfrm flipH="false" flipV="true" rot="-10800000">
            <a:off x="16047629" y="1670863"/>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grpSp>
        <p:nvGrpSpPr>
          <p:cNvPr name="Group 9" id="9"/>
          <p:cNvGrpSpPr>
            <a:grpSpLocks noChangeAspect="true"/>
          </p:cNvGrpSpPr>
          <p:nvPr/>
        </p:nvGrpSpPr>
        <p:grpSpPr>
          <a:xfrm rot="0">
            <a:off x="7375984" y="2857608"/>
            <a:ext cx="3829924" cy="5142360"/>
            <a:chOff x="0" y="0"/>
            <a:chExt cx="4076700" cy="5473700"/>
          </a:xfrm>
        </p:grpSpPr>
        <p:sp>
          <p:nvSpPr>
            <p:cNvPr name="Freeform 10" id="10"/>
            <p:cNvSpPr/>
            <p:nvPr/>
          </p:nvSpPr>
          <p:spPr>
            <a:xfrm flipH="false" flipV="false" rot="0">
              <a:off x="38100" y="0"/>
              <a:ext cx="4038600" cy="5473700"/>
            </a:xfrm>
            <a:custGeom>
              <a:avLst/>
              <a:gdLst/>
              <a:ahLst/>
              <a:cxnLst/>
              <a:rect r="r" b="b" t="t" l="l"/>
              <a:pathLst>
                <a:path h="5473700" w="4038600">
                  <a:moveTo>
                    <a:pt x="4038600" y="0"/>
                  </a:moveTo>
                  <a:lnTo>
                    <a:pt x="4038600" y="5473700"/>
                  </a:lnTo>
                  <a:lnTo>
                    <a:pt x="0" y="5473700"/>
                  </a:lnTo>
                  <a:cubicBezTo>
                    <a:pt x="0" y="5473700"/>
                    <a:pt x="25400" y="5397500"/>
                    <a:pt x="38100" y="5372100"/>
                  </a:cubicBezTo>
                  <a:cubicBezTo>
                    <a:pt x="50800" y="5346700"/>
                    <a:pt x="38100" y="5295900"/>
                    <a:pt x="38100" y="5245100"/>
                  </a:cubicBezTo>
                  <a:cubicBezTo>
                    <a:pt x="38100" y="5194300"/>
                    <a:pt x="50800" y="5092700"/>
                    <a:pt x="50800" y="5092700"/>
                  </a:cubicBezTo>
                  <a:lnTo>
                    <a:pt x="88900" y="4991100"/>
                  </a:lnTo>
                  <a:lnTo>
                    <a:pt x="76200" y="4927600"/>
                  </a:lnTo>
                  <a:lnTo>
                    <a:pt x="88900" y="4889500"/>
                  </a:lnTo>
                  <a:lnTo>
                    <a:pt x="114300" y="4800600"/>
                  </a:lnTo>
                  <a:lnTo>
                    <a:pt x="101600" y="4648200"/>
                  </a:lnTo>
                  <a:cubicBezTo>
                    <a:pt x="101600" y="4648200"/>
                    <a:pt x="127000" y="4432300"/>
                    <a:pt x="152400" y="4381500"/>
                  </a:cubicBezTo>
                  <a:cubicBezTo>
                    <a:pt x="177800" y="4330700"/>
                    <a:pt x="152400" y="4279900"/>
                    <a:pt x="152400" y="4279900"/>
                  </a:cubicBezTo>
                  <a:lnTo>
                    <a:pt x="139700" y="4203700"/>
                  </a:lnTo>
                  <a:lnTo>
                    <a:pt x="114300" y="4114800"/>
                  </a:lnTo>
                  <a:lnTo>
                    <a:pt x="114300" y="3962400"/>
                  </a:lnTo>
                  <a:lnTo>
                    <a:pt x="139700" y="3860800"/>
                  </a:lnTo>
                  <a:lnTo>
                    <a:pt x="114300" y="3670300"/>
                  </a:lnTo>
                  <a:lnTo>
                    <a:pt x="127000" y="3403600"/>
                  </a:lnTo>
                  <a:lnTo>
                    <a:pt x="114300" y="3251200"/>
                  </a:lnTo>
                  <a:lnTo>
                    <a:pt x="114300" y="3149600"/>
                  </a:lnTo>
                  <a:lnTo>
                    <a:pt x="101600" y="3009900"/>
                  </a:lnTo>
                  <a:cubicBezTo>
                    <a:pt x="101600" y="3009900"/>
                    <a:pt x="63500" y="2959100"/>
                    <a:pt x="63500" y="2933700"/>
                  </a:cubicBezTo>
                  <a:cubicBezTo>
                    <a:pt x="63500" y="2908300"/>
                    <a:pt x="101600" y="2870200"/>
                    <a:pt x="101600" y="2870200"/>
                  </a:cubicBezTo>
                  <a:lnTo>
                    <a:pt x="190500" y="2667000"/>
                  </a:lnTo>
                  <a:cubicBezTo>
                    <a:pt x="190500" y="2667000"/>
                    <a:pt x="165100" y="2616200"/>
                    <a:pt x="203200" y="2540000"/>
                  </a:cubicBezTo>
                  <a:cubicBezTo>
                    <a:pt x="241300" y="2463800"/>
                    <a:pt x="292100" y="2311400"/>
                    <a:pt x="292100" y="2311400"/>
                  </a:cubicBezTo>
                  <a:cubicBezTo>
                    <a:pt x="292100" y="2311400"/>
                    <a:pt x="266700" y="2209800"/>
                    <a:pt x="228600" y="2146300"/>
                  </a:cubicBezTo>
                  <a:cubicBezTo>
                    <a:pt x="190500" y="2082800"/>
                    <a:pt x="177800" y="1955800"/>
                    <a:pt x="177800" y="1955800"/>
                  </a:cubicBezTo>
                  <a:lnTo>
                    <a:pt x="177800" y="1803400"/>
                  </a:lnTo>
                  <a:lnTo>
                    <a:pt x="177800" y="1638300"/>
                  </a:lnTo>
                  <a:lnTo>
                    <a:pt x="177800" y="1397000"/>
                  </a:lnTo>
                  <a:cubicBezTo>
                    <a:pt x="114300" y="1295400"/>
                    <a:pt x="139700" y="1270000"/>
                    <a:pt x="139700" y="1270000"/>
                  </a:cubicBezTo>
                  <a:lnTo>
                    <a:pt x="139700" y="1193800"/>
                  </a:lnTo>
                  <a:cubicBezTo>
                    <a:pt x="139700" y="1130300"/>
                    <a:pt x="165100" y="1016000"/>
                    <a:pt x="165100" y="1016000"/>
                  </a:cubicBezTo>
                  <a:lnTo>
                    <a:pt x="152400" y="838200"/>
                  </a:lnTo>
                  <a:cubicBezTo>
                    <a:pt x="215900" y="723900"/>
                    <a:pt x="165100" y="647700"/>
                    <a:pt x="165100" y="647700"/>
                  </a:cubicBezTo>
                  <a:cubicBezTo>
                    <a:pt x="152400" y="622300"/>
                    <a:pt x="177800" y="596900"/>
                    <a:pt x="190500" y="571500"/>
                  </a:cubicBezTo>
                  <a:cubicBezTo>
                    <a:pt x="203200" y="546100"/>
                    <a:pt x="196850" y="501650"/>
                    <a:pt x="196850" y="501650"/>
                  </a:cubicBezTo>
                  <a:cubicBezTo>
                    <a:pt x="95250" y="247650"/>
                    <a:pt x="107950" y="6350"/>
                    <a:pt x="107950" y="6350"/>
                  </a:cubicBezTo>
                  <a:lnTo>
                    <a:pt x="4038600" y="0"/>
                  </a:lnTo>
                  <a:close/>
                </a:path>
              </a:pathLst>
            </a:custGeom>
            <a:blipFill>
              <a:blip r:embed="rId6"/>
              <a:stretch>
                <a:fillRect l="-125497" t="-47414" r="-124299" b="-24696"/>
              </a:stretch>
            </a:blipFill>
          </p:spPr>
        </p:sp>
        <p:sp>
          <p:nvSpPr>
            <p:cNvPr name="Freeform 11" id="11"/>
            <p:cNvSpPr/>
            <p:nvPr/>
          </p:nvSpPr>
          <p:spPr>
            <a:xfrm flipH="false" flipV="false" rot="0">
              <a:off x="0" y="0"/>
              <a:ext cx="393700" cy="5473700"/>
            </a:xfrm>
            <a:custGeom>
              <a:avLst/>
              <a:gdLst/>
              <a:ahLst/>
              <a:cxnLst/>
              <a:rect r="r" b="b" t="t" l="l"/>
              <a:pathLst>
                <a:path h="5473700" w="393700">
                  <a:moveTo>
                    <a:pt x="393700" y="5473700"/>
                  </a:moveTo>
                  <a:lnTo>
                    <a:pt x="0" y="5473700"/>
                  </a:lnTo>
                  <a:lnTo>
                    <a:pt x="0" y="0"/>
                  </a:lnTo>
                  <a:lnTo>
                    <a:pt x="393700" y="0"/>
                  </a:lnTo>
                  <a:lnTo>
                    <a:pt x="393700" y="5473700"/>
                  </a:lnTo>
                  <a:close/>
                </a:path>
              </a:pathLst>
            </a:custGeom>
            <a:blipFill>
              <a:blip r:embed="rId7"/>
              <a:stretch>
                <a:fillRect l="0" t="-275" r="-18931" b="-5006"/>
              </a:stretch>
            </a:blipFill>
          </p:spPr>
        </p:sp>
      </p:grpSp>
      <p:sp>
        <p:nvSpPr>
          <p:cNvPr name="Freeform 12" id="12"/>
          <p:cNvSpPr/>
          <p:nvPr/>
        </p:nvSpPr>
        <p:spPr>
          <a:xfrm flipH="false" flipV="false" rot="-5623892">
            <a:off x="8949602" y="2033581"/>
            <a:ext cx="931150" cy="1648052"/>
          </a:xfrm>
          <a:custGeom>
            <a:avLst/>
            <a:gdLst/>
            <a:ahLst/>
            <a:cxnLst/>
            <a:rect r="r" b="b" t="t" l="l"/>
            <a:pathLst>
              <a:path h="1648052" w="931150">
                <a:moveTo>
                  <a:pt x="0" y="0"/>
                </a:moveTo>
                <a:lnTo>
                  <a:pt x="931149" y="0"/>
                </a:lnTo>
                <a:lnTo>
                  <a:pt x="931149" y="1648053"/>
                </a:lnTo>
                <a:lnTo>
                  <a:pt x="0" y="1648053"/>
                </a:lnTo>
                <a:lnTo>
                  <a:pt x="0" y="0"/>
                </a:lnTo>
                <a:close/>
              </a:path>
            </a:pathLst>
          </a:custGeom>
          <a:blipFill>
            <a:blip r:embed="rId8"/>
            <a:stretch>
              <a:fillRect l="0" t="0" r="0" b="0"/>
            </a:stretch>
          </a:blipFill>
        </p:spPr>
      </p:sp>
      <p:sp>
        <p:nvSpPr>
          <p:cNvPr name="Freeform 13" id="13"/>
          <p:cNvSpPr/>
          <p:nvPr/>
        </p:nvSpPr>
        <p:spPr>
          <a:xfrm flipH="false" flipV="false" rot="5078235">
            <a:off x="7959485" y="5159293"/>
            <a:ext cx="1070495" cy="2864200"/>
          </a:xfrm>
          <a:custGeom>
            <a:avLst/>
            <a:gdLst/>
            <a:ahLst/>
            <a:cxnLst/>
            <a:rect r="r" b="b" t="t" l="l"/>
            <a:pathLst>
              <a:path h="2864200" w="1070495">
                <a:moveTo>
                  <a:pt x="0" y="0"/>
                </a:moveTo>
                <a:lnTo>
                  <a:pt x="1070495" y="0"/>
                </a:lnTo>
                <a:lnTo>
                  <a:pt x="1070495" y="2864200"/>
                </a:lnTo>
                <a:lnTo>
                  <a:pt x="0" y="2864200"/>
                </a:lnTo>
                <a:lnTo>
                  <a:pt x="0" y="0"/>
                </a:lnTo>
                <a:close/>
              </a:path>
            </a:pathLst>
          </a:custGeom>
          <a:blipFill>
            <a:blip r:embed="rId9"/>
            <a:stretch>
              <a:fillRect l="0" t="0" r="0" b="0"/>
            </a:stretch>
          </a:blipFill>
        </p:spPr>
      </p:sp>
      <p:sp>
        <p:nvSpPr>
          <p:cNvPr name="TextBox 14" id="14"/>
          <p:cNvSpPr txBox="true"/>
          <p:nvPr/>
        </p:nvSpPr>
        <p:spPr>
          <a:xfrm rot="-324997">
            <a:off x="7459765" y="6387822"/>
            <a:ext cx="2406471" cy="568452"/>
          </a:xfrm>
          <a:prstGeom prst="rect">
            <a:avLst/>
          </a:prstGeom>
        </p:spPr>
        <p:txBody>
          <a:bodyPr anchor="t" rtlCol="false" tIns="0" lIns="0" bIns="0" rIns="0">
            <a:spAutoFit/>
          </a:bodyPr>
          <a:lstStyle/>
          <a:p>
            <a:pPr algn="ctr">
              <a:lnSpc>
                <a:spcPts val="3983"/>
              </a:lnSpc>
            </a:pPr>
            <a:r>
              <a:rPr lang="en-US" sz="4800">
                <a:solidFill>
                  <a:srgbClr val="AA8E6B"/>
                </a:solidFill>
                <a:latin typeface="TC Milo"/>
              </a:rPr>
              <a:t>UPI</a:t>
            </a:r>
          </a:p>
        </p:txBody>
      </p:sp>
      <p:sp>
        <p:nvSpPr>
          <p:cNvPr name="TextBox 15" id="15"/>
          <p:cNvSpPr txBox="true"/>
          <p:nvPr/>
        </p:nvSpPr>
        <p:spPr>
          <a:xfrm rot="0">
            <a:off x="4391555" y="948242"/>
            <a:ext cx="9504890"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LUTHFI TRIASWANGGA</a:t>
            </a:r>
          </a:p>
        </p:txBody>
      </p:sp>
      <p:sp>
        <p:nvSpPr>
          <p:cNvPr name="TextBox 16" id="16"/>
          <p:cNvSpPr txBox="true"/>
          <p:nvPr/>
        </p:nvSpPr>
        <p:spPr>
          <a:xfrm rot="0">
            <a:off x="4391555" y="8817914"/>
            <a:ext cx="9504890"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2341720208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9957833"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TextBox 6" id="6"/>
          <p:cNvSpPr txBox="true"/>
          <p:nvPr/>
        </p:nvSpPr>
        <p:spPr>
          <a:xfrm rot="0">
            <a:off x="1028700" y="4291425"/>
            <a:ext cx="16230600" cy="4318000"/>
          </a:xfrm>
          <a:prstGeom prst="rect">
            <a:avLst/>
          </a:prstGeom>
        </p:spPr>
        <p:txBody>
          <a:bodyPr anchor="t" rtlCol="false" tIns="0" lIns="0" bIns="0" rIns="0">
            <a:spAutoFit/>
          </a:bodyPr>
          <a:lstStyle/>
          <a:p>
            <a:pPr algn="ctr">
              <a:lnSpc>
                <a:spcPts val="5599"/>
              </a:lnSpc>
            </a:pPr>
            <a:r>
              <a:rPr lang="en-US" sz="3999">
                <a:solidFill>
                  <a:srgbClr val="AA8E6B"/>
                </a:solidFill>
                <a:latin typeface="Agrandir Bold"/>
              </a:rPr>
              <a:t>Pemrograman shell Linux, sering disebut shell scripting, adalah metode untuk menulis skrip menggunakan shell atau command line interface (CLI) untuk mengotomatisasi tugas-tugas di sistem operasi Unix dan Linux. Skrip ini dapat digunakan untuk melakukan berbagai macam tugas mulai dari administrasi sistem, manipulasi file, hingga pengelolaan jaringan.</a:t>
            </a:r>
          </a:p>
        </p:txBody>
      </p:sp>
      <p:sp>
        <p:nvSpPr>
          <p:cNvPr name="Freeform 7" id="7"/>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8" id="8"/>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TextBox 9" id="9"/>
          <p:cNvSpPr txBox="true"/>
          <p:nvPr/>
        </p:nvSpPr>
        <p:spPr>
          <a:xfrm rot="0">
            <a:off x="4391555" y="1215451"/>
            <a:ext cx="9504890" cy="1137030"/>
          </a:xfrm>
          <a:prstGeom prst="rect">
            <a:avLst/>
          </a:prstGeom>
        </p:spPr>
        <p:txBody>
          <a:bodyPr anchor="t" rtlCol="false" tIns="0" lIns="0" bIns="0" rIns="0">
            <a:spAutoFit/>
          </a:bodyPr>
          <a:lstStyle/>
          <a:p>
            <a:pPr algn="ctr">
              <a:lnSpc>
                <a:spcPts val="7801"/>
              </a:lnSpc>
            </a:pPr>
            <a:r>
              <a:rPr lang="en-US" sz="9399">
                <a:solidFill>
                  <a:srgbClr val="201E20"/>
                </a:solidFill>
                <a:latin typeface="TC Milo"/>
              </a:rPr>
              <a:t>LATAR BELAKANG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5013322">
            <a:off x="-7621579" y="9112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
        <p:nvSpPr>
          <p:cNvPr name="Freeform 4" id="4"/>
          <p:cNvSpPr/>
          <p:nvPr/>
        </p:nvSpPr>
        <p:spPr>
          <a:xfrm flipH="true" flipV="true" rot="-5013322">
            <a:off x="14698254" y="911225"/>
            <a:ext cx="11211325" cy="8464551"/>
          </a:xfrm>
          <a:custGeom>
            <a:avLst/>
            <a:gdLst/>
            <a:ahLst/>
            <a:cxnLst/>
            <a:rect r="r" b="b" t="t" l="l"/>
            <a:pathLst>
              <a:path h="8464551" w="11211325">
                <a:moveTo>
                  <a:pt x="11211325" y="8464550"/>
                </a:moveTo>
                <a:lnTo>
                  <a:pt x="0" y="8464550"/>
                </a:lnTo>
                <a:lnTo>
                  <a:pt x="0" y="0"/>
                </a:lnTo>
                <a:lnTo>
                  <a:pt x="11211325" y="0"/>
                </a:lnTo>
                <a:lnTo>
                  <a:pt x="11211325" y="8464550"/>
                </a:lnTo>
                <a:close/>
              </a:path>
            </a:pathLst>
          </a:custGeom>
          <a:blipFill>
            <a:blip r:embed="rId3"/>
            <a:stretch>
              <a:fillRect l="0" t="0" r="0" b="0"/>
            </a:stretch>
          </a:blipFill>
        </p:spPr>
      </p:sp>
      <p:sp>
        <p:nvSpPr>
          <p:cNvPr name="Freeform 5" id="5"/>
          <p:cNvSpPr/>
          <p:nvPr/>
        </p:nvSpPr>
        <p:spPr>
          <a:xfrm flipH="false" flipV="false" rot="5259839">
            <a:off x="7974579" y="-2375559"/>
            <a:ext cx="2338842" cy="6396223"/>
          </a:xfrm>
          <a:custGeom>
            <a:avLst/>
            <a:gdLst/>
            <a:ahLst/>
            <a:cxnLst/>
            <a:rect r="r" b="b" t="t" l="l"/>
            <a:pathLst>
              <a:path h="6396223" w="2338842">
                <a:moveTo>
                  <a:pt x="0" y="0"/>
                </a:moveTo>
                <a:lnTo>
                  <a:pt x="2338842" y="0"/>
                </a:lnTo>
                <a:lnTo>
                  <a:pt x="2338842" y="6396224"/>
                </a:lnTo>
                <a:lnTo>
                  <a:pt x="0" y="6396224"/>
                </a:lnTo>
                <a:lnTo>
                  <a:pt x="0" y="0"/>
                </a:lnTo>
                <a:close/>
              </a:path>
            </a:pathLst>
          </a:custGeom>
          <a:blipFill>
            <a:blip r:embed="rId4"/>
            <a:stretch>
              <a:fillRect l="0" t="0" r="0" b="0"/>
            </a:stretch>
          </a:blipFill>
        </p:spPr>
      </p:sp>
      <p:sp>
        <p:nvSpPr>
          <p:cNvPr name="Freeform 6" id="6"/>
          <p:cNvSpPr/>
          <p:nvPr/>
        </p:nvSpPr>
        <p:spPr>
          <a:xfrm flipH="false" flipV="false" rot="0">
            <a:off x="-679343" y="3047102"/>
            <a:ext cx="18967343" cy="9553910"/>
          </a:xfrm>
          <a:custGeom>
            <a:avLst/>
            <a:gdLst/>
            <a:ahLst/>
            <a:cxnLst/>
            <a:rect r="r" b="b" t="t" l="l"/>
            <a:pathLst>
              <a:path h="9553910" w="18967343">
                <a:moveTo>
                  <a:pt x="0" y="0"/>
                </a:moveTo>
                <a:lnTo>
                  <a:pt x="18967343" y="0"/>
                </a:lnTo>
                <a:lnTo>
                  <a:pt x="18967343" y="9553910"/>
                </a:lnTo>
                <a:lnTo>
                  <a:pt x="0" y="9553910"/>
                </a:lnTo>
                <a:lnTo>
                  <a:pt x="0" y="0"/>
                </a:lnTo>
                <a:close/>
              </a:path>
            </a:pathLst>
          </a:custGeom>
          <a:blipFill>
            <a:blip r:embed="rId5"/>
            <a:stretch>
              <a:fillRect l="-31571" t="0" r="-31571" b="0"/>
            </a:stretch>
          </a:blipFill>
        </p:spPr>
      </p:sp>
      <p:sp>
        <p:nvSpPr>
          <p:cNvPr name="TextBox 7" id="7"/>
          <p:cNvSpPr txBox="true"/>
          <p:nvPr/>
        </p:nvSpPr>
        <p:spPr>
          <a:xfrm rot="0">
            <a:off x="7561670" y="2923277"/>
            <a:ext cx="7907520" cy="6349365"/>
          </a:xfrm>
          <a:prstGeom prst="rect">
            <a:avLst/>
          </a:prstGeom>
        </p:spPr>
        <p:txBody>
          <a:bodyPr anchor="t" rtlCol="false" tIns="0" lIns="0" bIns="0" rIns="0">
            <a:spAutoFit/>
          </a:bodyPr>
          <a:lstStyle/>
          <a:p>
            <a:pPr algn="just">
              <a:lnSpc>
                <a:spcPts val="3359"/>
              </a:lnSpc>
            </a:pPr>
            <a:r>
              <a:rPr lang="en-US" sz="2400">
                <a:solidFill>
                  <a:srgbClr val="AA8E6B"/>
                </a:solidFill>
                <a:latin typeface="Agrandir Bold"/>
              </a:rPr>
              <a:t>Pada program kali ini, saya membuat program sisop dengan 13 fitur sebagai berikut : </a:t>
            </a:r>
          </a:p>
          <a:p>
            <a:pPr algn="just" marL="518160" indent="-259080" lvl="1">
              <a:lnSpc>
                <a:spcPts val="3359"/>
              </a:lnSpc>
              <a:buAutoNum type="arabicPeriod" startAt="1"/>
            </a:pPr>
            <a:r>
              <a:rPr lang="en-US" sz="2400">
                <a:solidFill>
                  <a:srgbClr val="AA8E6B"/>
                </a:solidFill>
                <a:latin typeface="Agrandir Bold"/>
              </a:rPr>
              <a:t>Lihat isi Direktori</a:t>
            </a:r>
          </a:p>
          <a:p>
            <a:pPr algn="just" marL="518160" indent="-259080" lvl="1">
              <a:lnSpc>
                <a:spcPts val="3359"/>
              </a:lnSpc>
              <a:buAutoNum type="arabicPeriod" startAt="1"/>
            </a:pPr>
            <a:r>
              <a:rPr lang="en-US" sz="2400">
                <a:solidFill>
                  <a:srgbClr val="AA8E6B"/>
                </a:solidFill>
                <a:latin typeface="Agrandir Bold"/>
              </a:rPr>
              <a:t>Lihat isi FIle</a:t>
            </a:r>
          </a:p>
          <a:p>
            <a:pPr algn="just" marL="518160" indent="-259080" lvl="1">
              <a:lnSpc>
                <a:spcPts val="3359"/>
              </a:lnSpc>
              <a:buAutoNum type="arabicPeriod" startAt="1"/>
            </a:pPr>
            <a:r>
              <a:rPr lang="en-US" sz="2400">
                <a:solidFill>
                  <a:srgbClr val="AA8E6B"/>
                </a:solidFill>
                <a:latin typeface="Agrandir Bold"/>
              </a:rPr>
              <a:t>Create File</a:t>
            </a:r>
          </a:p>
          <a:p>
            <a:pPr algn="just" marL="518160" indent="-259080" lvl="1">
              <a:lnSpc>
                <a:spcPts val="3359"/>
              </a:lnSpc>
              <a:buAutoNum type="arabicPeriod" startAt="1"/>
            </a:pPr>
            <a:r>
              <a:rPr lang="en-US" sz="2400">
                <a:solidFill>
                  <a:srgbClr val="AA8E6B"/>
                </a:solidFill>
                <a:latin typeface="Agrandir Bold"/>
              </a:rPr>
              <a:t> Copy File</a:t>
            </a:r>
          </a:p>
          <a:p>
            <a:pPr algn="just" marL="518160" indent="-259080" lvl="1">
              <a:lnSpc>
                <a:spcPts val="3359"/>
              </a:lnSpc>
              <a:buAutoNum type="arabicPeriod" startAt="1"/>
            </a:pPr>
            <a:r>
              <a:rPr lang="en-US" sz="2400">
                <a:solidFill>
                  <a:srgbClr val="AA8E6B"/>
                </a:solidFill>
                <a:latin typeface="Agrandir Bold"/>
              </a:rPr>
              <a:t>Delete File</a:t>
            </a:r>
          </a:p>
          <a:p>
            <a:pPr algn="just" marL="518160" indent="-259080" lvl="1">
              <a:lnSpc>
                <a:spcPts val="3359"/>
              </a:lnSpc>
              <a:buAutoNum type="arabicPeriod" startAt="1"/>
            </a:pPr>
            <a:r>
              <a:rPr lang="en-US" sz="2400">
                <a:solidFill>
                  <a:srgbClr val="AA8E6B"/>
                </a:solidFill>
                <a:latin typeface="Agrandir Bold"/>
              </a:rPr>
              <a:t>Rename File</a:t>
            </a:r>
          </a:p>
          <a:p>
            <a:pPr algn="just" marL="518160" indent="-259080" lvl="1">
              <a:lnSpc>
                <a:spcPts val="3359"/>
              </a:lnSpc>
              <a:buAutoNum type="arabicPeriod" startAt="1"/>
            </a:pPr>
            <a:r>
              <a:rPr lang="en-US" sz="2400">
                <a:solidFill>
                  <a:srgbClr val="AA8E6B"/>
                </a:solidFill>
                <a:latin typeface="Agrandir Bold"/>
              </a:rPr>
              <a:t>Edit File</a:t>
            </a:r>
          </a:p>
          <a:p>
            <a:pPr algn="just" marL="518160" indent="-259080" lvl="1">
              <a:lnSpc>
                <a:spcPts val="3359"/>
              </a:lnSpc>
              <a:buAutoNum type="arabicPeriod" startAt="1"/>
            </a:pPr>
            <a:r>
              <a:rPr lang="en-US" sz="2400">
                <a:solidFill>
                  <a:srgbClr val="AA8E6B"/>
                </a:solidFill>
                <a:latin typeface="Agrandir Bold"/>
              </a:rPr>
              <a:t>Pindahkan File ke Folder</a:t>
            </a:r>
          </a:p>
          <a:p>
            <a:pPr algn="just" marL="518160" indent="-259080" lvl="1">
              <a:lnSpc>
                <a:spcPts val="3359"/>
              </a:lnSpc>
              <a:buAutoNum type="arabicPeriod" startAt="1"/>
            </a:pPr>
            <a:r>
              <a:rPr lang="en-US" sz="2400">
                <a:solidFill>
                  <a:srgbClr val="AA8E6B"/>
                </a:solidFill>
                <a:latin typeface="Agrandir Bold"/>
              </a:rPr>
              <a:t>Create Folder</a:t>
            </a:r>
          </a:p>
          <a:p>
            <a:pPr algn="just" marL="518160" indent="-259080" lvl="1">
              <a:lnSpc>
                <a:spcPts val="3359"/>
              </a:lnSpc>
              <a:buAutoNum type="arabicPeriod" startAt="1"/>
            </a:pPr>
            <a:r>
              <a:rPr lang="en-US" sz="2400">
                <a:solidFill>
                  <a:srgbClr val="AA8E6B"/>
                </a:solidFill>
                <a:latin typeface="Agrandir Bold"/>
              </a:rPr>
              <a:t>Delete Folder</a:t>
            </a:r>
          </a:p>
          <a:p>
            <a:pPr algn="just" marL="518160" indent="-259080" lvl="1">
              <a:lnSpc>
                <a:spcPts val="3359"/>
              </a:lnSpc>
              <a:buAutoNum type="arabicPeriod" startAt="1"/>
            </a:pPr>
            <a:r>
              <a:rPr lang="en-US" sz="2400">
                <a:solidFill>
                  <a:srgbClr val="AA8E6B"/>
                </a:solidFill>
                <a:latin typeface="Agrandir Bold"/>
              </a:rPr>
              <a:t>Compress Folder</a:t>
            </a:r>
          </a:p>
          <a:p>
            <a:pPr algn="just" marL="518160" indent="-259080" lvl="1">
              <a:lnSpc>
                <a:spcPts val="3359"/>
              </a:lnSpc>
              <a:buAutoNum type="arabicPeriod" startAt="1"/>
            </a:pPr>
            <a:r>
              <a:rPr lang="en-US" sz="2400">
                <a:solidFill>
                  <a:srgbClr val="AA8E6B"/>
                </a:solidFill>
                <a:latin typeface="Agrandir Bold"/>
              </a:rPr>
              <a:t>Extract Folder</a:t>
            </a:r>
          </a:p>
          <a:p>
            <a:pPr algn="just" marL="518160" indent="-259080" lvl="1">
              <a:lnSpc>
                <a:spcPts val="3359"/>
              </a:lnSpc>
              <a:buAutoNum type="arabicPeriod" startAt="1"/>
            </a:pPr>
            <a:r>
              <a:rPr lang="en-US" sz="2400">
                <a:solidFill>
                  <a:srgbClr val="AA8E6B"/>
                </a:solidFill>
                <a:latin typeface="Agrandir Bold"/>
              </a:rPr>
              <a:t>Keluar</a:t>
            </a:r>
          </a:p>
        </p:txBody>
      </p:sp>
      <p:sp>
        <p:nvSpPr>
          <p:cNvPr name="Freeform 8" id="8"/>
          <p:cNvSpPr/>
          <p:nvPr/>
        </p:nvSpPr>
        <p:spPr>
          <a:xfrm flipH="false" flipV="false" rot="0">
            <a:off x="2231003" y="2311856"/>
            <a:ext cx="5355149" cy="7151286"/>
          </a:xfrm>
          <a:custGeom>
            <a:avLst/>
            <a:gdLst/>
            <a:ahLst/>
            <a:cxnLst/>
            <a:rect r="r" b="b" t="t" l="l"/>
            <a:pathLst>
              <a:path h="7151286" w="5355149">
                <a:moveTo>
                  <a:pt x="0" y="0"/>
                </a:moveTo>
                <a:lnTo>
                  <a:pt x="5355149" y="0"/>
                </a:lnTo>
                <a:lnTo>
                  <a:pt x="5355149" y="7151286"/>
                </a:lnTo>
                <a:lnTo>
                  <a:pt x="0" y="7151286"/>
                </a:lnTo>
                <a:lnTo>
                  <a:pt x="0" y="0"/>
                </a:lnTo>
                <a:close/>
              </a:path>
            </a:pathLst>
          </a:custGeom>
          <a:blipFill>
            <a:blip r:embed="rId6"/>
            <a:stretch>
              <a:fillRect l="0" t="0" r="0" b="0"/>
            </a:stretch>
          </a:blipFill>
        </p:spPr>
      </p:sp>
      <p:sp>
        <p:nvSpPr>
          <p:cNvPr name="TextBox 9" id="9"/>
          <p:cNvSpPr txBox="true"/>
          <p:nvPr/>
        </p:nvSpPr>
        <p:spPr>
          <a:xfrm rot="0">
            <a:off x="5142054" y="373447"/>
            <a:ext cx="8003892" cy="1241172"/>
          </a:xfrm>
          <a:prstGeom prst="rect">
            <a:avLst/>
          </a:prstGeom>
        </p:spPr>
        <p:txBody>
          <a:bodyPr anchor="t" rtlCol="false" tIns="0" lIns="0" bIns="0" rIns="0">
            <a:spAutoFit/>
          </a:bodyPr>
          <a:lstStyle/>
          <a:p>
            <a:pPr algn="ctr">
              <a:lnSpc>
                <a:spcPts val="8632"/>
              </a:lnSpc>
            </a:pPr>
            <a:r>
              <a:rPr lang="en-US" sz="10400">
                <a:solidFill>
                  <a:srgbClr val="201E20"/>
                </a:solidFill>
                <a:latin typeface="TC Milo"/>
              </a:rPr>
              <a:t>MENU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283355" y="-3177027"/>
            <a:ext cx="8759462" cy="13016715"/>
          </a:xfrm>
          <a:custGeom>
            <a:avLst/>
            <a:gdLst/>
            <a:ahLst/>
            <a:cxnLst/>
            <a:rect r="r" b="b" t="t" l="l"/>
            <a:pathLst>
              <a:path h="13016715" w="8759462">
                <a:moveTo>
                  <a:pt x="8759462" y="0"/>
                </a:moveTo>
                <a:lnTo>
                  <a:pt x="0" y="0"/>
                </a:lnTo>
                <a:lnTo>
                  <a:pt x="0" y="13016715"/>
                </a:lnTo>
                <a:lnTo>
                  <a:pt x="8759462" y="13016715"/>
                </a:lnTo>
                <a:lnTo>
                  <a:pt x="8759462" y="0"/>
                </a:lnTo>
                <a:close/>
              </a:path>
            </a:pathLst>
          </a:custGeom>
          <a:blipFill>
            <a:blip r:embed="rId3"/>
            <a:stretch>
              <a:fillRect l="-28354" t="0" r="0" b="0"/>
            </a:stretch>
          </a:blipFill>
        </p:spPr>
      </p:sp>
      <p:sp>
        <p:nvSpPr>
          <p:cNvPr name="Freeform 4" id="4"/>
          <p:cNvSpPr/>
          <p:nvPr/>
        </p:nvSpPr>
        <p:spPr>
          <a:xfrm flipH="false" flipV="false" rot="-5013322">
            <a:off x="-4132203" y="654132"/>
            <a:ext cx="11211325" cy="8846807"/>
          </a:xfrm>
          <a:custGeom>
            <a:avLst/>
            <a:gdLst/>
            <a:ahLst/>
            <a:cxnLst/>
            <a:rect r="r" b="b" t="t" l="l"/>
            <a:pathLst>
              <a:path h="8846807" w="11211325">
                <a:moveTo>
                  <a:pt x="0" y="0"/>
                </a:moveTo>
                <a:lnTo>
                  <a:pt x="11211325" y="0"/>
                </a:lnTo>
                <a:lnTo>
                  <a:pt x="11211325" y="8846807"/>
                </a:lnTo>
                <a:lnTo>
                  <a:pt x="0" y="8846807"/>
                </a:lnTo>
                <a:lnTo>
                  <a:pt x="0" y="0"/>
                </a:lnTo>
                <a:close/>
              </a:path>
            </a:pathLst>
          </a:custGeom>
          <a:blipFill>
            <a:blip r:embed="rId4"/>
            <a:stretch>
              <a:fillRect l="-2257" t="0" r="-2257"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TextBox 7" id="7"/>
          <p:cNvSpPr txBox="true"/>
          <p:nvPr/>
        </p:nvSpPr>
        <p:spPr>
          <a:xfrm rot="0">
            <a:off x="7855244"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LIHAT DIREKTORI</a:t>
            </a:r>
          </a:p>
        </p:txBody>
      </p:sp>
      <p:sp>
        <p:nvSpPr>
          <p:cNvPr name="TextBox 8" id="8"/>
          <p:cNvSpPr txBox="true"/>
          <p:nvPr/>
        </p:nvSpPr>
        <p:spPr>
          <a:xfrm rot="0">
            <a:off x="6857330" y="2894032"/>
            <a:ext cx="9697630" cy="157924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menampilkan isi direktori.</a:t>
            </a:r>
          </a:p>
        </p:txBody>
      </p:sp>
      <p:sp>
        <p:nvSpPr>
          <p:cNvPr name="Freeform 9" id="9"/>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0">
            <a:off x="7607478" y="8501266"/>
            <a:ext cx="8499425" cy="1514068"/>
          </a:xfrm>
          <a:custGeom>
            <a:avLst/>
            <a:gdLst/>
            <a:ahLst/>
            <a:cxnLst/>
            <a:rect r="r" b="b" t="t" l="l"/>
            <a:pathLst>
              <a:path h="1514068" w="8499425">
                <a:moveTo>
                  <a:pt x="0" y="0"/>
                </a:moveTo>
                <a:lnTo>
                  <a:pt x="8499425" y="0"/>
                </a:lnTo>
                <a:lnTo>
                  <a:pt x="8499425" y="1514068"/>
                </a:lnTo>
                <a:lnTo>
                  <a:pt x="0" y="1514068"/>
                </a:lnTo>
                <a:lnTo>
                  <a:pt x="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5872149">
            <a:off x="13631390" y="-274010"/>
            <a:ext cx="9217666" cy="13697614"/>
          </a:xfrm>
          <a:custGeom>
            <a:avLst/>
            <a:gdLst/>
            <a:ahLst/>
            <a:cxnLst/>
            <a:rect r="r" b="b" t="t" l="l"/>
            <a:pathLst>
              <a:path h="13697614" w="9217666">
                <a:moveTo>
                  <a:pt x="9217666" y="0"/>
                </a:moveTo>
                <a:lnTo>
                  <a:pt x="0" y="0"/>
                </a:lnTo>
                <a:lnTo>
                  <a:pt x="0" y="13697614"/>
                </a:lnTo>
                <a:lnTo>
                  <a:pt x="9217666" y="13697614"/>
                </a:lnTo>
                <a:lnTo>
                  <a:pt x="9217666" y="0"/>
                </a:lnTo>
                <a:close/>
              </a:path>
            </a:pathLst>
          </a:custGeom>
          <a:blipFill>
            <a:blip r:embed="rId3"/>
            <a:stretch>
              <a:fillRect l="-28354" t="0" r="0" b="0"/>
            </a:stretch>
          </a:blipFill>
        </p:spPr>
      </p:sp>
      <p:sp>
        <p:nvSpPr>
          <p:cNvPr name="Freeform 4" id="4"/>
          <p:cNvSpPr/>
          <p:nvPr/>
        </p:nvSpPr>
        <p:spPr>
          <a:xfrm flipH="false" flipV="false" rot="5786677">
            <a:off x="11013522" y="935876"/>
            <a:ext cx="11531596" cy="8706355"/>
          </a:xfrm>
          <a:custGeom>
            <a:avLst/>
            <a:gdLst/>
            <a:ahLst/>
            <a:cxnLst/>
            <a:rect r="r" b="b" t="t" l="l"/>
            <a:pathLst>
              <a:path h="8706355" w="11531596">
                <a:moveTo>
                  <a:pt x="0" y="0"/>
                </a:moveTo>
                <a:lnTo>
                  <a:pt x="11531597" y="0"/>
                </a:lnTo>
                <a:lnTo>
                  <a:pt x="11531597" y="8706355"/>
                </a:lnTo>
                <a:lnTo>
                  <a:pt x="0" y="8706355"/>
                </a:lnTo>
                <a:lnTo>
                  <a:pt x="0" y="0"/>
                </a:lnTo>
                <a:close/>
              </a:path>
            </a:pathLst>
          </a:custGeom>
          <a:blipFill>
            <a:blip r:embed="rId4"/>
            <a:stretch>
              <a:fillRect l="0" t="0" r="0" b="0"/>
            </a:stretch>
          </a:blipFill>
        </p:spPr>
      </p:sp>
      <p:sp>
        <p:nvSpPr>
          <p:cNvPr name="Freeform 5" id="5"/>
          <p:cNvSpPr/>
          <p:nvPr/>
        </p:nvSpPr>
        <p:spPr>
          <a:xfrm flipH="false" flipV="false" rot="5339252">
            <a:off x="5585653"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3550887" y="3304949"/>
            <a:ext cx="18967343" cy="8458523"/>
          </a:xfrm>
          <a:custGeom>
            <a:avLst/>
            <a:gdLst/>
            <a:ahLst/>
            <a:cxnLst/>
            <a:rect r="r" b="b" t="t" l="l"/>
            <a:pathLst>
              <a:path h="8458523" w="18967343">
                <a:moveTo>
                  <a:pt x="0" y="0"/>
                </a:moveTo>
                <a:lnTo>
                  <a:pt x="18967344" y="0"/>
                </a:lnTo>
                <a:lnTo>
                  <a:pt x="18967344" y="8458523"/>
                </a:lnTo>
                <a:lnTo>
                  <a:pt x="0" y="8458523"/>
                </a:lnTo>
                <a:lnTo>
                  <a:pt x="0" y="0"/>
                </a:lnTo>
                <a:close/>
              </a:path>
            </a:pathLst>
          </a:custGeom>
          <a:blipFill>
            <a:blip r:embed="rId6"/>
            <a:stretch>
              <a:fillRect l="-22218" t="0" r="-22218" b="0"/>
            </a:stretch>
          </a:blipFill>
        </p:spPr>
      </p:sp>
      <p:sp>
        <p:nvSpPr>
          <p:cNvPr name="Freeform 7" id="7"/>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2273723" y="8452323"/>
            <a:ext cx="9532758" cy="1611953"/>
          </a:xfrm>
          <a:custGeom>
            <a:avLst/>
            <a:gdLst/>
            <a:ahLst/>
            <a:cxnLst/>
            <a:rect r="r" b="b" t="t" l="l"/>
            <a:pathLst>
              <a:path h="1611953" w="9532758">
                <a:moveTo>
                  <a:pt x="0" y="0"/>
                </a:moveTo>
                <a:lnTo>
                  <a:pt x="9532759" y="0"/>
                </a:lnTo>
                <a:lnTo>
                  <a:pt x="9532759" y="1611954"/>
                </a:lnTo>
                <a:lnTo>
                  <a:pt x="0" y="1611954"/>
                </a:lnTo>
                <a:lnTo>
                  <a:pt x="0" y="0"/>
                </a:lnTo>
                <a:close/>
              </a:path>
            </a:pathLst>
          </a:custGeom>
          <a:blipFill>
            <a:blip r:embed="rId8"/>
            <a:stretch>
              <a:fillRect l="0" t="0" r="0" b="0"/>
            </a:stretch>
          </a:blipFill>
        </p:spPr>
      </p:sp>
      <p:sp>
        <p:nvSpPr>
          <p:cNvPr name="TextBox 9" id="9"/>
          <p:cNvSpPr txBox="true"/>
          <p:nvPr/>
        </p:nvSpPr>
        <p:spPr>
          <a:xfrm rot="0">
            <a:off x="2821016"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LIHAT FILE</a:t>
            </a:r>
          </a:p>
        </p:txBody>
      </p:sp>
      <p:sp>
        <p:nvSpPr>
          <p:cNvPr name="TextBox 10" id="10"/>
          <p:cNvSpPr txBox="true"/>
          <p:nvPr/>
        </p:nvSpPr>
        <p:spPr>
          <a:xfrm rot="0">
            <a:off x="2013602" y="2894032"/>
            <a:ext cx="9544548" cy="232219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menampilkan isi file pada direktori.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283355" y="-3177027"/>
            <a:ext cx="8759462" cy="13016715"/>
          </a:xfrm>
          <a:custGeom>
            <a:avLst/>
            <a:gdLst/>
            <a:ahLst/>
            <a:cxnLst/>
            <a:rect r="r" b="b" t="t" l="l"/>
            <a:pathLst>
              <a:path h="13016715" w="8759462">
                <a:moveTo>
                  <a:pt x="8759462" y="0"/>
                </a:moveTo>
                <a:lnTo>
                  <a:pt x="0" y="0"/>
                </a:lnTo>
                <a:lnTo>
                  <a:pt x="0" y="13016715"/>
                </a:lnTo>
                <a:lnTo>
                  <a:pt x="8759462" y="13016715"/>
                </a:lnTo>
                <a:lnTo>
                  <a:pt x="8759462" y="0"/>
                </a:lnTo>
                <a:close/>
              </a:path>
            </a:pathLst>
          </a:custGeom>
          <a:blipFill>
            <a:blip r:embed="rId3"/>
            <a:stretch>
              <a:fillRect l="-28354" t="0" r="0" b="0"/>
            </a:stretch>
          </a:blipFill>
        </p:spPr>
      </p:sp>
      <p:sp>
        <p:nvSpPr>
          <p:cNvPr name="Freeform 4" id="4"/>
          <p:cNvSpPr/>
          <p:nvPr/>
        </p:nvSpPr>
        <p:spPr>
          <a:xfrm flipH="false" flipV="false" rot="-5013322">
            <a:off x="-4132203" y="654132"/>
            <a:ext cx="11211325" cy="8846807"/>
          </a:xfrm>
          <a:custGeom>
            <a:avLst/>
            <a:gdLst/>
            <a:ahLst/>
            <a:cxnLst/>
            <a:rect r="r" b="b" t="t" l="l"/>
            <a:pathLst>
              <a:path h="8846807" w="11211325">
                <a:moveTo>
                  <a:pt x="0" y="0"/>
                </a:moveTo>
                <a:lnTo>
                  <a:pt x="11211325" y="0"/>
                </a:lnTo>
                <a:lnTo>
                  <a:pt x="11211325" y="8846807"/>
                </a:lnTo>
                <a:lnTo>
                  <a:pt x="0" y="8846807"/>
                </a:lnTo>
                <a:lnTo>
                  <a:pt x="0" y="0"/>
                </a:lnTo>
                <a:close/>
              </a:path>
            </a:pathLst>
          </a:custGeom>
          <a:blipFill>
            <a:blip r:embed="rId4"/>
            <a:stretch>
              <a:fillRect l="-2257" t="0" r="-2257"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TextBox 7" id="7"/>
          <p:cNvSpPr txBox="true"/>
          <p:nvPr/>
        </p:nvSpPr>
        <p:spPr>
          <a:xfrm rot="0">
            <a:off x="7855244"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CREATE FILE</a:t>
            </a:r>
          </a:p>
        </p:txBody>
      </p:sp>
      <p:sp>
        <p:nvSpPr>
          <p:cNvPr name="TextBox 8" id="8"/>
          <p:cNvSpPr txBox="true"/>
          <p:nvPr/>
        </p:nvSpPr>
        <p:spPr>
          <a:xfrm rot="0">
            <a:off x="6857330" y="2894032"/>
            <a:ext cx="9697630" cy="232219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membuat file baru di dalam sistem file.</a:t>
            </a:r>
          </a:p>
        </p:txBody>
      </p:sp>
      <p:sp>
        <p:nvSpPr>
          <p:cNvPr name="Freeform 9" id="9"/>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0">
            <a:off x="7100289" y="8388306"/>
            <a:ext cx="9513803" cy="1739987"/>
          </a:xfrm>
          <a:custGeom>
            <a:avLst/>
            <a:gdLst/>
            <a:ahLst/>
            <a:cxnLst/>
            <a:rect r="r" b="b" t="t" l="l"/>
            <a:pathLst>
              <a:path h="1739987" w="9513803">
                <a:moveTo>
                  <a:pt x="0" y="0"/>
                </a:moveTo>
                <a:lnTo>
                  <a:pt x="9513803" y="0"/>
                </a:lnTo>
                <a:lnTo>
                  <a:pt x="9513803" y="1739988"/>
                </a:lnTo>
                <a:lnTo>
                  <a:pt x="0" y="1739988"/>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5872149">
            <a:off x="13631390" y="-274010"/>
            <a:ext cx="9217666" cy="13697614"/>
          </a:xfrm>
          <a:custGeom>
            <a:avLst/>
            <a:gdLst/>
            <a:ahLst/>
            <a:cxnLst/>
            <a:rect r="r" b="b" t="t" l="l"/>
            <a:pathLst>
              <a:path h="13697614" w="9217666">
                <a:moveTo>
                  <a:pt x="9217666" y="0"/>
                </a:moveTo>
                <a:lnTo>
                  <a:pt x="0" y="0"/>
                </a:lnTo>
                <a:lnTo>
                  <a:pt x="0" y="13697614"/>
                </a:lnTo>
                <a:lnTo>
                  <a:pt x="9217666" y="13697614"/>
                </a:lnTo>
                <a:lnTo>
                  <a:pt x="9217666" y="0"/>
                </a:lnTo>
                <a:close/>
              </a:path>
            </a:pathLst>
          </a:custGeom>
          <a:blipFill>
            <a:blip r:embed="rId3"/>
            <a:stretch>
              <a:fillRect l="-28354" t="0" r="0" b="0"/>
            </a:stretch>
          </a:blipFill>
        </p:spPr>
      </p:sp>
      <p:sp>
        <p:nvSpPr>
          <p:cNvPr name="Freeform 4" id="4"/>
          <p:cNvSpPr/>
          <p:nvPr/>
        </p:nvSpPr>
        <p:spPr>
          <a:xfrm flipH="false" flipV="false" rot="5786677">
            <a:off x="11013522" y="935876"/>
            <a:ext cx="11531596" cy="8706355"/>
          </a:xfrm>
          <a:custGeom>
            <a:avLst/>
            <a:gdLst/>
            <a:ahLst/>
            <a:cxnLst/>
            <a:rect r="r" b="b" t="t" l="l"/>
            <a:pathLst>
              <a:path h="8706355" w="11531596">
                <a:moveTo>
                  <a:pt x="0" y="0"/>
                </a:moveTo>
                <a:lnTo>
                  <a:pt x="11531597" y="0"/>
                </a:lnTo>
                <a:lnTo>
                  <a:pt x="11531597" y="8706355"/>
                </a:lnTo>
                <a:lnTo>
                  <a:pt x="0" y="8706355"/>
                </a:lnTo>
                <a:lnTo>
                  <a:pt x="0" y="0"/>
                </a:lnTo>
                <a:close/>
              </a:path>
            </a:pathLst>
          </a:custGeom>
          <a:blipFill>
            <a:blip r:embed="rId4"/>
            <a:stretch>
              <a:fillRect l="0" t="0" r="0" b="0"/>
            </a:stretch>
          </a:blipFill>
        </p:spPr>
      </p:sp>
      <p:sp>
        <p:nvSpPr>
          <p:cNvPr name="Freeform 5" id="5"/>
          <p:cNvSpPr/>
          <p:nvPr/>
        </p:nvSpPr>
        <p:spPr>
          <a:xfrm flipH="false" flipV="false" rot="5339252">
            <a:off x="5585653"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3550887" y="3304949"/>
            <a:ext cx="18967343" cy="8458523"/>
          </a:xfrm>
          <a:custGeom>
            <a:avLst/>
            <a:gdLst/>
            <a:ahLst/>
            <a:cxnLst/>
            <a:rect r="r" b="b" t="t" l="l"/>
            <a:pathLst>
              <a:path h="8458523" w="18967343">
                <a:moveTo>
                  <a:pt x="0" y="0"/>
                </a:moveTo>
                <a:lnTo>
                  <a:pt x="18967344" y="0"/>
                </a:lnTo>
                <a:lnTo>
                  <a:pt x="18967344" y="8458523"/>
                </a:lnTo>
                <a:lnTo>
                  <a:pt x="0" y="8458523"/>
                </a:lnTo>
                <a:lnTo>
                  <a:pt x="0" y="0"/>
                </a:lnTo>
                <a:close/>
              </a:path>
            </a:pathLst>
          </a:custGeom>
          <a:blipFill>
            <a:blip r:embed="rId6"/>
            <a:stretch>
              <a:fillRect l="-22218" t="0" r="-22218" b="0"/>
            </a:stretch>
          </a:blipFill>
        </p:spPr>
      </p:sp>
      <p:sp>
        <p:nvSpPr>
          <p:cNvPr name="Freeform 7" id="7"/>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2061317" y="7482686"/>
            <a:ext cx="9523289" cy="2122493"/>
          </a:xfrm>
          <a:custGeom>
            <a:avLst/>
            <a:gdLst/>
            <a:ahLst/>
            <a:cxnLst/>
            <a:rect r="r" b="b" t="t" l="l"/>
            <a:pathLst>
              <a:path h="2122493" w="9523289">
                <a:moveTo>
                  <a:pt x="0" y="0"/>
                </a:moveTo>
                <a:lnTo>
                  <a:pt x="9523289" y="0"/>
                </a:lnTo>
                <a:lnTo>
                  <a:pt x="9523289" y="2122493"/>
                </a:lnTo>
                <a:lnTo>
                  <a:pt x="0" y="2122493"/>
                </a:lnTo>
                <a:lnTo>
                  <a:pt x="0" y="0"/>
                </a:lnTo>
                <a:close/>
              </a:path>
            </a:pathLst>
          </a:custGeom>
          <a:blipFill>
            <a:blip r:embed="rId8"/>
            <a:stretch>
              <a:fillRect l="0" t="0" r="0" b="0"/>
            </a:stretch>
          </a:blipFill>
        </p:spPr>
      </p:sp>
      <p:sp>
        <p:nvSpPr>
          <p:cNvPr name="TextBox 9" id="9"/>
          <p:cNvSpPr txBox="true"/>
          <p:nvPr/>
        </p:nvSpPr>
        <p:spPr>
          <a:xfrm rot="0">
            <a:off x="2821016"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COPY FILE</a:t>
            </a:r>
          </a:p>
        </p:txBody>
      </p:sp>
      <p:sp>
        <p:nvSpPr>
          <p:cNvPr name="TextBox 10" id="10"/>
          <p:cNvSpPr txBox="true"/>
          <p:nvPr/>
        </p:nvSpPr>
        <p:spPr>
          <a:xfrm rot="0">
            <a:off x="2013602" y="2894032"/>
            <a:ext cx="9544548" cy="232219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menduplikat file yang telah dibuat.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283355" y="-3177027"/>
            <a:ext cx="8759462" cy="13016715"/>
          </a:xfrm>
          <a:custGeom>
            <a:avLst/>
            <a:gdLst/>
            <a:ahLst/>
            <a:cxnLst/>
            <a:rect r="r" b="b" t="t" l="l"/>
            <a:pathLst>
              <a:path h="13016715" w="8759462">
                <a:moveTo>
                  <a:pt x="8759462" y="0"/>
                </a:moveTo>
                <a:lnTo>
                  <a:pt x="0" y="0"/>
                </a:lnTo>
                <a:lnTo>
                  <a:pt x="0" y="13016715"/>
                </a:lnTo>
                <a:lnTo>
                  <a:pt x="8759462" y="13016715"/>
                </a:lnTo>
                <a:lnTo>
                  <a:pt x="8759462" y="0"/>
                </a:lnTo>
                <a:close/>
              </a:path>
            </a:pathLst>
          </a:custGeom>
          <a:blipFill>
            <a:blip r:embed="rId3"/>
            <a:stretch>
              <a:fillRect l="-28354" t="0" r="0" b="0"/>
            </a:stretch>
          </a:blipFill>
        </p:spPr>
      </p:sp>
      <p:sp>
        <p:nvSpPr>
          <p:cNvPr name="Freeform 4" id="4"/>
          <p:cNvSpPr/>
          <p:nvPr/>
        </p:nvSpPr>
        <p:spPr>
          <a:xfrm flipH="false" flipV="false" rot="-5013322">
            <a:off x="-4132203" y="654132"/>
            <a:ext cx="11211325" cy="8846807"/>
          </a:xfrm>
          <a:custGeom>
            <a:avLst/>
            <a:gdLst/>
            <a:ahLst/>
            <a:cxnLst/>
            <a:rect r="r" b="b" t="t" l="l"/>
            <a:pathLst>
              <a:path h="8846807" w="11211325">
                <a:moveTo>
                  <a:pt x="0" y="0"/>
                </a:moveTo>
                <a:lnTo>
                  <a:pt x="11211325" y="0"/>
                </a:lnTo>
                <a:lnTo>
                  <a:pt x="11211325" y="8846807"/>
                </a:lnTo>
                <a:lnTo>
                  <a:pt x="0" y="8846807"/>
                </a:lnTo>
                <a:lnTo>
                  <a:pt x="0" y="0"/>
                </a:lnTo>
                <a:close/>
              </a:path>
            </a:pathLst>
          </a:custGeom>
          <a:blipFill>
            <a:blip r:embed="rId4"/>
            <a:stretch>
              <a:fillRect l="-2257" t="0" r="-2257"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TextBox 7" id="7"/>
          <p:cNvSpPr txBox="true"/>
          <p:nvPr/>
        </p:nvSpPr>
        <p:spPr>
          <a:xfrm rot="0">
            <a:off x="7855244" y="1044683"/>
            <a:ext cx="8003892"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rPr>
              <a:t>DELETE FILE</a:t>
            </a:r>
          </a:p>
        </p:txBody>
      </p:sp>
      <p:sp>
        <p:nvSpPr>
          <p:cNvPr name="TextBox 8" id="8"/>
          <p:cNvSpPr txBox="true"/>
          <p:nvPr/>
        </p:nvSpPr>
        <p:spPr>
          <a:xfrm rot="0">
            <a:off x="6857330" y="2894032"/>
            <a:ext cx="9697630" cy="2322195"/>
          </a:xfrm>
          <a:prstGeom prst="rect">
            <a:avLst/>
          </a:prstGeom>
        </p:spPr>
        <p:txBody>
          <a:bodyPr anchor="t" rtlCol="false" tIns="0" lIns="0" bIns="0" rIns="0">
            <a:spAutoFit/>
          </a:bodyPr>
          <a:lstStyle/>
          <a:p>
            <a:pPr algn="just">
              <a:lnSpc>
                <a:spcPts val="5880"/>
              </a:lnSpc>
            </a:pPr>
            <a:r>
              <a:rPr lang="en-US" sz="4200">
                <a:solidFill>
                  <a:srgbClr val="AA8E6B"/>
                </a:solidFill>
                <a:latin typeface="Agrandir Bold"/>
              </a:rPr>
              <a:t>Fitur ini memungkinkan pengguna untuk menghapus file yang telah dibuat.</a:t>
            </a:r>
          </a:p>
        </p:txBody>
      </p:sp>
      <p:sp>
        <p:nvSpPr>
          <p:cNvPr name="Freeform 9" id="9"/>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0">
            <a:off x="7025472" y="7714358"/>
            <a:ext cx="9663438" cy="1693055"/>
          </a:xfrm>
          <a:custGeom>
            <a:avLst/>
            <a:gdLst/>
            <a:ahLst/>
            <a:cxnLst/>
            <a:rect r="r" b="b" t="t" l="l"/>
            <a:pathLst>
              <a:path h="1693055" w="9663438">
                <a:moveTo>
                  <a:pt x="0" y="0"/>
                </a:moveTo>
                <a:lnTo>
                  <a:pt x="9663437" y="0"/>
                </a:lnTo>
                <a:lnTo>
                  <a:pt x="9663437" y="1693055"/>
                </a:lnTo>
                <a:lnTo>
                  <a:pt x="0" y="1693055"/>
                </a:lnTo>
                <a:lnTo>
                  <a:pt x="0"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DAGGY0VT9kU</dc:identifier>
  <dcterms:modified xsi:type="dcterms:W3CDTF">2011-08-01T06:04:30Z</dcterms:modified>
  <cp:revision>1</cp:revision>
  <dc:title>17_LuthfiTriaswangga_UAS</dc:title>
</cp:coreProperties>
</file>